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80" r:id="rId4"/>
  </p:sldMasterIdLst>
  <p:notesMasterIdLst>
    <p:notesMasterId r:id="rId21"/>
  </p:notesMasterIdLst>
  <p:handoutMasterIdLst>
    <p:handoutMasterId r:id="rId22"/>
  </p:handoutMasterIdLst>
  <p:sldIdLst>
    <p:sldId id="256" r:id="rId5"/>
    <p:sldId id="257" r:id="rId6"/>
    <p:sldId id="269" r:id="rId7"/>
    <p:sldId id="258" r:id="rId8"/>
    <p:sldId id="285" r:id="rId9"/>
    <p:sldId id="286" r:id="rId10"/>
    <p:sldId id="300" r:id="rId11"/>
    <p:sldId id="301" r:id="rId12"/>
    <p:sldId id="302" r:id="rId13"/>
    <p:sldId id="294" r:id="rId14"/>
    <p:sldId id="284" r:id="rId15"/>
    <p:sldId id="295" r:id="rId16"/>
    <p:sldId id="289" r:id="rId17"/>
    <p:sldId id="260" r:id="rId18"/>
    <p:sldId id="292" r:id="rId19"/>
    <p:sldId id="293" r:id="rId20"/>
  </p:sldIdLst>
  <p:sldSz cx="12192000" cy="6858000"/>
  <p:notesSz cx="6858000" cy="9144000"/>
  <p:embeddedFontLst>
    <p:embeddedFont>
      <p:font typeface="Clarity City" panose="020B0604020202020204" charset="0"/>
      <p:regular r:id="rId23"/>
      <p:bold r:id="rId24"/>
      <p:italic r:id="rId25"/>
      <p:boldItalic r:id="rId26"/>
    </p:embeddedFont>
    <p:embeddedFont>
      <p:font typeface="Clarity City Black" panose="020B0604020202020204" charset="0"/>
      <p:bold r:id="rId27"/>
      <p:boldItalic r:id="rId28"/>
    </p:embeddedFont>
    <p:embeddedFont>
      <p:font typeface="Clarity City Extra Bold" panose="020B0604020202020204" charset="0"/>
      <p:bold r:id="rId29"/>
      <p:boldItalic r:id="rId30"/>
    </p:embeddedFont>
    <p:embeddedFont>
      <p:font typeface="Clarity City Medium" panose="020B0604020202020204" charset="0"/>
      <p:regular r:id="rId31"/>
      <p:italic r:id="rId32"/>
    </p:embeddedFont>
    <p:embeddedFont>
      <p:font typeface="Clarity City Semi Bold" panose="020B0604020202020204" charset="0"/>
      <p:bold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4" pos="3840" userDrawn="1">
          <p15:clr>
            <a:srgbClr val="A4A3A4"/>
          </p15:clr>
        </p15:guide>
        <p15:guide id="16" orient="horz" pos="216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E9F7203-35BA-4D0A-26BC-E78544AFD69A}" name="Helena Keenan" initials="HK" userId="S::helena.keenan@londonsport.org::6e83ed34-d098-4df4-bc21-b0495ed6bd47" providerId="AD"/>
  <p188:author id="{5F8AFF25-6F66-6C18-A4AA-30C5D2118819}" name="Qasim Zaidi" initials="" userId="S::qasim.zaidi@londonsport.org::9dda8072-1d55-45a0-8d54-99648f5954b7" providerId="AD"/>
  <p188:author id="{0C3F962F-58E7-4FBA-376A-891EF0851360}" name="Judith Fleming" initials="JF" userId="S::judith.fleming@londonsport.org::9820e620-42bf-42c1-861c-f43d63fa438b" providerId="AD"/>
  <p188:author id="{73C4E732-1851-20F3-951B-1C593C459326}" name="Cara Ffoulkes" initials="CF" userId="S::cara_activityalliance.org.uk#ext#@londonsportltd.onmicrosoft.com::536d0a7a-4e17-414e-babb-bd882a205ff8" providerId="AD"/>
  <p188:author id="{9A6C7438-9D67-CD39-2979-32D3F59F4DF9}" name="Catherine La-Ferla" initials="CL" userId="S::catherine.la-ferla@londonsport.org::4391cf87-ce54-43e0-96fa-ef1f5cc7b6f0" providerId="AD"/>
  <p188:author id="{9FC64542-5F97-2B75-8BE2-0DA2E1A39BF7}" name="Miles Lloyd" initials="ML" userId="S::miles.lloyd@londonsport.org::461c41d8-f8f1-49ae-82c9-ec3a0b0e5ebd" providerId="AD"/>
  <p188:author id="{E029AE4F-6109-644E-294F-D8DE1D3B6694}" name="Simon Tanner" initials="ST" userId="S::simon.tanner@londonsport.org::6e096fba-0fec-4aa5-8af4-20e04e4c5d21" providerId="AD"/>
  <p188:author id="{4DB6E364-85C5-21DE-8569-DC0C6EFD8A7A}" name="Jade Cation" initials="JC" userId="S::jade.cation@londonsport.org::f6cdc7b6-c45e-4f66-978d-3629143ed246" providerId="AD"/>
  <p188:author id="{01E74B7C-9DD3-AFE2-F7E3-C4FA66821058}" name="David Tinnion" initials="DT" userId="S::david.tinnion@londonsport.org::8082e426-cb8e-49dd-aa3b-a33cd134a0d4" providerId="AD"/>
  <p188:author id="{0912348B-9A3B-3FCB-2B19-D6C3C8D0F897}" name="Sam Carey" initials="SC" userId="S::sam.carey@londonsport.org::0a8e0611-1e18-4a72-be64-b46b03a68d04" providerId="AD"/>
  <p188:author id="{8F7C089C-29FF-5F33-52CC-04A12484B23A}" name="Megan Bevis" initials="" userId="S::megan.bevis@londonsport.org::7b0187e1-d758-4eba-adfd-ebc673e33cfc" providerId="AD"/>
  <p188:author id="{648FAA9D-33E8-E792-1D5D-3CEEEE1BC9AF}" name="Lucy Bishop" initials="" userId="S::lucy.bishop@londonsport.org::3db82dfa-f0d0-42be-94ce-578cf6e295aa" providerId="AD"/>
  <p188:author id="{3C7413A3-E7B0-943A-3FED-A396AE243CC3}" name="Edward Butler" initials="EB" userId="S::edward.butler@londonsport.org::3a2ac4a2-d621-4163-bcab-442fa3177c32" providerId="AD"/>
  <p188:author id="{7642A9B6-49A6-887E-E2AC-63B78D4C4F0B}" name="Jennie Rivett" initials="" userId="S::jennie.rivett@londonsport.org::de369fe7-ee9e-4fa7-88dd-288b67c19e40" providerId="AD"/>
  <p188:author id="{72D7FCD6-3570-9D8C-7B59-18D7A561A10D}" name="Tanya Rabin" initials="TR" userId="S::tanya.rabin@londonsport.org::832c589b-ce46-42dc-a239-fe0a1a456dae" providerId="AD"/>
  <p188:author id="{6F2721DF-134C-A44A-3D40-C5E1DD3FB9C9}" name="Pat, Presented" initials="PH" userId="S::pat@presented.co.uk::10e0deaf-4a0a-4a7d-abf6-dfb9e5046b55" providerId="AD"/>
  <p188:author id="{8CEDBCF1-3750-3CE0-875A-579D45B574D7}" name="Daniel Ampaw" initials="DA" userId="S::daniel.ampaw@londonsport.org::27ac3b3e-d659-409e-9e31-f7b84df5dff4" providerId="AD"/>
  <p188:author id="{F1EAA2F6-9DC5-B044-0B61-00CAD4C059E3}" name="Bianca Meumann" initials="" userId="S::bianca.meumann@londonsport.org::81f45f29-a477-4cda-b770-3beefb776d3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46B"/>
    <a:srgbClr val="A3DBFF"/>
    <a:srgbClr val="D8E5FF"/>
    <a:srgbClr val="FFDDDD"/>
    <a:srgbClr val="B7EDFF"/>
    <a:srgbClr val="BBF688"/>
    <a:srgbClr val="B3B3B3"/>
    <a:srgbClr val="CBEAF1"/>
    <a:srgbClr val="E2231A"/>
    <a:srgbClr val="6666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7" d="100"/>
          <a:sy n="67" d="100"/>
        </p:scale>
        <p:origin x="548" y="44"/>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4.fntdata"/><Relationship Id="rId39" Type="http://schemas.microsoft.com/office/2018/10/relationships/authors" Target="authors.xml"/><Relationship Id="rId21" Type="http://schemas.openxmlformats.org/officeDocument/2006/relationships/notesMaster" Target="notesMasters/notesMaster1.xml"/><Relationship Id="rId34" Type="http://schemas.openxmlformats.org/officeDocument/2006/relationships/font" Target="fonts/font12.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9.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28D4F1B-4F7A-E810-D032-AA6A5F39AEC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9DD11CFB-A0B3-A523-8AB1-17290FB075D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F428590-949C-4A5E-837D-0DD1FC362213}" type="datetimeFigureOut">
              <a:rPr lang="en-GB" smtClean="0"/>
              <a:t>09/07/2026</a:t>
            </a:fld>
            <a:endParaRPr lang="en-GB"/>
          </a:p>
        </p:txBody>
      </p:sp>
      <p:sp>
        <p:nvSpPr>
          <p:cNvPr id="4" name="Footer Placeholder 3">
            <a:extLst>
              <a:ext uri="{FF2B5EF4-FFF2-40B4-BE49-F238E27FC236}">
                <a16:creationId xmlns:a16="http://schemas.microsoft.com/office/drawing/2014/main" id="{4A066662-E3F3-AB63-930D-10566316A87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67F55D7-58E8-BD50-0245-58F52C6DAED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DB74659-A3D8-4920-A1E7-67C7D852A4CD}" type="slidenum">
              <a:rPr lang="en-GB" smtClean="0"/>
              <a:t>‹#›</a:t>
            </a:fld>
            <a:endParaRPr lang="en-GB"/>
          </a:p>
        </p:txBody>
      </p:sp>
    </p:spTree>
    <p:extLst>
      <p:ext uri="{BB962C8B-B14F-4D97-AF65-F5344CB8AC3E}">
        <p14:creationId xmlns:p14="http://schemas.microsoft.com/office/powerpoint/2010/main" val="1054053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D71437-6F68-4494-84EE-F2E059922CB4}" type="datetimeFigureOut">
              <a:rPr lang="en-GB" smtClean="0"/>
              <a:t>09/07/2026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39EF39-E9DC-4764-B404-3AB6CDF0EE79}" type="slidenum">
              <a:rPr lang="en-GB" smtClean="0"/>
              <a:t>‹#›</a:t>
            </a:fld>
            <a:endParaRPr lang="en-GB"/>
          </a:p>
        </p:txBody>
      </p:sp>
    </p:spTree>
    <p:extLst>
      <p:ext uri="{BB962C8B-B14F-4D97-AF65-F5344CB8AC3E}">
        <p14:creationId xmlns:p14="http://schemas.microsoft.com/office/powerpoint/2010/main" val="404511514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039EF39-E9DC-4764-B404-3AB6CDF0EE79}" type="slidenum">
              <a:rPr lang="en-GB" smtClean="0"/>
              <a:t>4</a:t>
            </a:fld>
            <a:endParaRPr lang="en-GB"/>
          </a:p>
        </p:txBody>
      </p:sp>
    </p:spTree>
    <p:extLst>
      <p:ext uri="{BB962C8B-B14F-4D97-AF65-F5344CB8AC3E}">
        <p14:creationId xmlns:p14="http://schemas.microsoft.com/office/powerpoint/2010/main" val="253905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E06A9-2BEA-CF3E-0FF3-9939576EE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4BE814-2ABB-E71F-78DA-44522C977A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A4B111-2039-9FC9-7E5F-A2DCCD49F23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EC69831-97CE-78AC-AEAD-6FE51BAD058A}"/>
              </a:ext>
            </a:extLst>
          </p:cNvPr>
          <p:cNvSpPr>
            <a:spLocks noGrp="1"/>
          </p:cNvSpPr>
          <p:nvPr>
            <p:ph type="sldNum" sz="quarter" idx="5"/>
          </p:nvPr>
        </p:nvSpPr>
        <p:spPr/>
        <p:txBody>
          <a:bodyPr/>
          <a:lstStyle/>
          <a:p>
            <a:fld id="{6039EF39-E9DC-4764-B404-3AB6CDF0EE79}" type="slidenum">
              <a:rPr lang="en-GB" smtClean="0"/>
              <a:t>6</a:t>
            </a:fld>
            <a:endParaRPr lang="en-GB"/>
          </a:p>
        </p:txBody>
      </p:sp>
    </p:spTree>
    <p:extLst>
      <p:ext uri="{BB962C8B-B14F-4D97-AF65-F5344CB8AC3E}">
        <p14:creationId xmlns:p14="http://schemas.microsoft.com/office/powerpoint/2010/main" val="33746488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cap="none">
                <a:latin typeface="+mn-lt"/>
              </a:rPr>
              <a:t>From ‘’EDI as a specialist function or initiative’ </a:t>
            </a:r>
          </a:p>
          <a:p>
            <a:r>
              <a:rPr lang="en-GB" sz="1200" cap="none">
                <a:latin typeface="+mn-lt"/>
              </a:rPr>
              <a:t>To ‘</a:t>
            </a:r>
            <a:r>
              <a:rPr lang="en-GB" sz="1200" b="1" cap="none">
                <a:latin typeface="+mn-lt"/>
              </a:rPr>
              <a:t>EDI is everyone’s everyday responsibility and default way of working’</a:t>
            </a:r>
          </a:p>
          <a:p>
            <a:endParaRPr lang="en-GB" sz="1200" b="1" cap="none">
              <a:latin typeface="+mn-lt"/>
            </a:endParaRPr>
          </a:p>
          <a:p>
            <a:r>
              <a:rPr lang="en-GB" sz="1200" b="1" cap="none">
                <a:latin typeface="+mn-lt"/>
              </a:rPr>
              <a:t>What this means in practice:</a:t>
            </a:r>
          </a:p>
          <a:p>
            <a:endParaRPr lang="en-GB" sz="1200" b="1" cap="none">
              <a:latin typeface="+mn-lt"/>
            </a:endParaRPr>
          </a:p>
          <a:p>
            <a:r>
              <a:rPr lang="en-GB"/>
              <a:t>1. </a:t>
            </a:r>
            <a:r>
              <a:rPr lang="en-GB" b="1"/>
              <a:t>Embedding EDI into every decision and action</a:t>
            </a:r>
            <a:endParaRPr lang="en-GB"/>
          </a:p>
          <a:p>
            <a:r>
              <a:rPr lang="en-GB" b="1"/>
              <a:t>2. Collective accountability by everyone across the organisation</a:t>
            </a:r>
            <a:endParaRPr lang="en-GB"/>
          </a:p>
          <a:p>
            <a:r>
              <a:rPr lang="en-GB" b="1"/>
              <a:t>3. Lived-experience-led design</a:t>
            </a:r>
            <a:endParaRPr lang="en-GB"/>
          </a:p>
          <a:p>
            <a:r>
              <a:rPr lang="en-GB" b="1"/>
              <a:t>4. Evidence-driven action</a:t>
            </a:r>
            <a:endParaRPr lang="en-GB"/>
          </a:p>
          <a:p>
            <a:r>
              <a:rPr lang="en-GB" b="1"/>
              <a:t>5. Actively challenging inequality</a:t>
            </a:r>
            <a:endParaRPr lang="en-GB"/>
          </a:p>
          <a:p>
            <a:endParaRPr lang="en-GB" sz="1200" b="1" cap="none">
              <a:latin typeface="+mn-lt"/>
            </a:endParaRPr>
          </a:p>
          <a:p>
            <a:endParaRPr lang="en-GB"/>
          </a:p>
        </p:txBody>
      </p:sp>
      <p:sp>
        <p:nvSpPr>
          <p:cNvPr id="4" name="Slide Number Placeholder 3"/>
          <p:cNvSpPr>
            <a:spLocks noGrp="1"/>
          </p:cNvSpPr>
          <p:nvPr>
            <p:ph type="sldNum" sz="quarter" idx="5"/>
          </p:nvPr>
        </p:nvSpPr>
        <p:spPr/>
        <p:txBody>
          <a:bodyPr/>
          <a:lstStyle/>
          <a:p>
            <a:fld id="{6039EF39-E9DC-4764-B404-3AB6CDF0EE79}" type="slidenum">
              <a:rPr lang="en-GB" smtClean="0"/>
              <a:t>8</a:t>
            </a:fld>
            <a:endParaRPr lang="en-GB"/>
          </a:p>
        </p:txBody>
      </p:sp>
    </p:spTree>
    <p:extLst>
      <p:ext uri="{BB962C8B-B14F-4D97-AF65-F5344CB8AC3E}">
        <p14:creationId xmlns:p14="http://schemas.microsoft.com/office/powerpoint/2010/main" val="35627121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59239-D27E-FF73-30FF-57372ADEBA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81C4F0-EB34-3469-C55B-E2569734A4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DCDA2F-A781-42C1-444F-19E064CCEEC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8925ED4-FB98-1E99-0FD6-224639E8904B}"/>
              </a:ext>
            </a:extLst>
          </p:cNvPr>
          <p:cNvSpPr>
            <a:spLocks noGrp="1"/>
          </p:cNvSpPr>
          <p:nvPr>
            <p:ph type="sldNum" sz="quarter" idx="5"/>
          </p:nvPr>
        </p:nvSpPr>
        <p:spPr/>
        <p:txBody>
          <a:bodyPr/>
          <a:lstStyle/>
          <a:p>
            <a:fld id="{6039EF39-E9DC-4764-B404-3AB6CDF0EE79}" type="slidenum">
              <a:rPr lang="en-GB" smtClean="0"/>
              <a:t>9</a:t>
            </a:fld>
            <a:endParaRPr lang="en-GB"/>
          </a:p>
        </p:txBody>
      </p:sp>
    </p:spTree>
    <p:extLst>
      <p:ext uri="{BB962C8B-B14F-4D97-AF65-F5344CB8AC3E}">
        <p14:creationId xmlns:p14="http://schemas.microsoft.com/office/powerpoint/2010/main" val="35266746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039EF39-E9DC-4764-B404-3AB6CDF0EE79}" type="slidenum">
              <a:rPr lang="en-GB" smtClean="0"/>
              <a:t>11</a:t>
            </a:fld>
            <a:endParaRPr lang="en-GB"/>
          </a:p>
        </p:txBody>
      </p:sp>
    </p:spTree>
    <p:extLst>
      <p:ext uri="{BB962C8B-B14F-4D97-AF65-F5344CB8AC3E}">
        <p14:creationId xmlns:p14="http://schemas.microsoft.com/office/powerpoint/2010/main" val="1966971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039EF39-E9DC-4764-B404-3AB6CDF0EE79}" type="slidenum">
              <a:rPr lang="en-GB" smtClean="0"/>
              <a:t>14</a:t>
            </a:fld>
            <a:endParaRPr lang="en-GB"/>
          </a:p>
        </p:txBody>
      </p:sp>
    </p:spTree>
    <p:extLst>
      <p:ext uri="{BB962C8B-B14F-4D97-AF65-F5344CB8AC3E}">
        <p14:creationId xmlns:p14="http://schemas.microsoft.com/office/powerpoint/2010/main" val="2789704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7660A-97FC-5097-C407-4DE6F98B07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0D3AD7-2780-212E-9BE1-75D1B724BE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C3788F-65F9-E0F4-5348-B38D0525AC2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02D1B3C-01D2-B9F1-8193-11DBAA5B3190}"/>
              </a:ext>
            </a:extLst>
          </p:cNvPr>
          <p:cNvSpPr>
            <a:spLocks noGrp="1"/>
          </p:cNvSpPr>
          <p:nvPr>
            <p:ph type="sldNum" sz="quarter" idx="5"/>
          </p:nvPr>
        </p:nvSpPr>
        <p:spPr/>
        <p:txBody>
          <a:bodyPr/>
          <a:lstStyle/>
          <a:p>
            <a:fld id="{6039EF39-E9DC-4764-B404-3AB6CDF0EE79}" type="slidenum">
              <a:rPr lang="en-GB" smtClean="0"/>
              <a:t>15</a:t>
            </a:fld>
            <a:endParaRPr lang="en-GB"/>
          </a:p>
        </p:txBody>
      </p:sp>
    </p:spTree>
    <p:extLst>
      <p:ext uri="{BB962C8B-B14F-4D97-AF65-F5344CB8AC3E}">
        <p14:creationId xmlns:p14="http://schemas.microsoft.com/office/powerpoint/2010/main" val="34699603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AC490-E3F0-69CC-B352-F0E129F255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82B745-636E-FA67-D0C8-8184BB9DC4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C8D73E-C548-A78F-3F16-0B9A9A0578B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E69ADDE-E956-D896-3C16-99B9E4810418}"/>
              </a:ext>
            </a:extLst>
          </p:cNvPr>
          <p:cNvSpPr>
            <a:spLocks noGrp="1"/>
          </p:cNvSpPr>
          <p:nvPr>
            <p:ph type="sldNum" sz="quarter" idx="5"/>
          </p:nvPr>
        </p:nvSpPr>
        <p:spPr/>
        <p:txBody>
          <a:bodyPr/>
          <a:lstStyle/>
          <a:p>
            <a:fld id="{6039EF39-E9DC-4764-B404-3AB6CDF0EE79}" type="slidenum">
              <a:rPr lang="en-GB" smtClean="0"/>
              <a:t>16</a:t>
            </a:fld>
            <a:endParaRPr lang="en-GB"/>
          </a:p>
        </p:txBody>
      </p:sp>
    </p:spTree>
    <p:extLst>
      <p:ext uri="{BB962C8B-B14F-4D97-AF65-F5344CB8AC3E}">
        <p14:creationId xmlns:p14="http://schemas.microsoft.com/office/powerpoint/2010/main" val="36397246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Placeholder 32" descr="A red and black logo  AI-generated content may be incorrect.">
            <a:extLst>
              <a:ext uri="{FF2B5EF4-FFF2-40B4-BE49-F238E27FC236}">
                <a16:creationId xmlns:a16="http://schemas.microsoft.com/office/drawing/2014/main" id="{D30DF1AE-3C7E-B2D2-32BC-AB68A1BD5FAD}"/>
              </a:ext>
            </a:extLst>
          </p:cNvPr>
          <p:cNvPicPr>
            <a:picLocks noChangeAspect="1"/>
          </p:cNvPicPr>
          <p:nvPr userDrawn="1"/>
        </p:nvPicPr>
        <p:blipFill>
          <a:blip r:embed="rId2"/>
          <a:srcRect/>
          <a:stretch>
            <a:fillRect/>
          </a:stretch>
        </p:blipFill>
        <p:spPr>
          <a:xfrm>
            <a:off x="457200" y="457200"/>
            <a:ext cx="957600" cy="957600"/>
          </a:xfrm>
          <a:prstGeom prst="rect">
            <a:avLst/>
          </a:prstGeom>
        </p:spPr>
      </p:pic>
      <p:sp>
        <p:nvSpPr>
          <p:cNvPr id="2" name="Title 1">
            <a:extLst>
              <a:ext uri="{FF2B5EF4-FFF2-40B4-BE49-F238E27FC236}">
                <a16:creationId xmlns:a16="http://schemas.microsoft.com/office/drawing/2014/main" id="{0B5703A4-3229-92CF-E357-AD0D73D5DF6D}"/>
              </a:ext>
            </a:extLst>
          </p:cNvPr>
          <p:cNvSpPr>
            <a:spLocks noGrp="1"/>
          </p:cNvSpPr>
          <p:nvPr>
            <p:ph type="ctrTitle"/>
          </p:nvPr>
        </p:nvSpPr>
        <p:spPr>
          <a:xfrm>
            <a:off x="388302" y="1987420"/>
            <a:ext cx="8146098" cy="2684732"/>
          </a:xfrm>
        </p:spPr>
        <p:txBody>
          <a:bodyPr anchor="b"/>
          <a:lstStyle>
            <a:lvl1pPr algn="l">
              <a:lnSpc>
                <a:spcPct val="66000"/>
              </a:lnSpc>
              <a:defRPr sz="7700" spc="-390" baseline="0">
                <a:latin typeface="Clarity City Black" panose="00000A00000000000000" pitchFamily="50" charset="0"/>
              </a:defRPr>
            </a:lvl1pPr>
          </a:lstStyle>
          <a:p>
            <a:r>
              <a:rPr lang="en-GB"/>
              <a:t>Click to edit Master title style</a:t>
            </a:r>
          </a:p>
        </p:txBody>
      </p:sp>
      <p:sp>
        <p:nvSpPr>
          <p:cNvPr id="3" name="Subtitle 2">
            <a:extLst>
              <a:ext uri="{FF2B5EF4-FFF2-40B4-BE49-F238E27FC236}">
                <a16:creationId xmlns:a16="http://schemas.microsoft.com/office/drawing/2014/main" id="{50B1446E-0D76-DE16-CEDD-37DA758B75F0}"/>
              </a:ext>
            </a:extLst>
          </p:cNvPr>
          <p:cNvSpPr>
            <a:spLocks noGrp="1"/>
          </p:cNvSpPr>
          <p:nvPr>
            <p:ph type="subTitle" idx="1"/>
          </p:nvPr>
        </p:nvSpPr>
        <p:spPr>
          <a:xfrm>
            <a:off x="454977" y="4644000"/>
            <a:ext cx="8079423" cy="326137"/>
          </a:xfrm>
        </p:spPr>
        <p:txBody>
          <a:bodyPr/>
          <a:lstStyle>
            <a:lvl1pPr marL="0" indent="0" algn="l">
              <a:buNone/>
              <a:defRPr sz="1450" b="0" spc="-20" baseline="0">
                <a:solidFill>
                  <a:schemeClr val="tx1"/>
                </a:solidFill>
                <a:latin typeface="Clarity City Semi Bold" panose="00000700000000000000"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pic>
        <p:nvPicPr>
          <p:cNvPr id="4" name="Picture 3">
            <a:extLst>
              <a:ext uri="{FF2B5EF4-FFF2-40B4-BE49-F238E27FC236}">
                <a16:creationId xmlns:a16="http://schemas.microsoft.com/office/drawing/2014/main" id="{14158277-EBA5-1F25-8C7D-4636AE97A5A5}"/>
              </a:ext>
            </a:extLst>
          </p:cNvPr>
          <p:cNvPicPr>
            <a:picLocks noChangeAspect="1"/>
          </p:cNvPicPr>
          <p:nvPr userDrawn="1"/>
        </p:nvPicPr>
        <p:blipFill>
          <a:blip r:embed="rId3"/>
          <a:stretch>
            <a:fillRect/>
          </a:stretch>
        </p:blipFill>
        <p:spPr>
          <a:xfrm>
            <a:off x="457200" y="6075000"/>
            <a:ext cx="5355347" cy="326137"/>
          </a:xfrm>
          <a:prstGeom prst="rect">
            <a:avLst/>
          </a:prstGeom>
        </p:spPr>
      </p:pic>
    </p:spTree>
    <p:extLst>
      <p:ext uri="{BB962C8B-B14F-4D97-AF65-F5344CB8AC3E}">
        <p14:creationId xmlns:p14="http://schemas.microsoft.com/office/powerpoint/2010/main" val="4123946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Re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703A4-3229-92CF-E357-AD0D73D5DF6D}"/>
              </a:ext>
            </a:extLst>
          </p:cNvPr>
          <p:cNvSpPr>
            <a:spLocks noGrp="1"/>
          </p:cNvSpPr>
          <p:nvPr>
            <p:ph type="ctrTitle"/>
          </p:nvPr>
        </p:nvSpPr>
        <p:spPr>
          <a:xfrm>
            <a:off x="388302" y="1987420"/>
            <a:ext cx="8146098" cy="2684732"/>
          </a:xfrm>
        </p:spPr>
        <p:txBody>
          <a:bodyPr anchor="b"/>
          <a:lstStyle>
            <a:lvl1pPr algn="l">
              <a:lnSpc>
                <a:spcPct val="66000"/>
              </a:lnSpc>
              <a:defRPr sz="7700" spc="-390" baseline="0">
                <a:solidFill>
                  <a:schemeClr val="bg1"/>
                </a:solidFill>
                <a:latin typeface="Clarity City Black" panose="00000A00000000000000" pitchFamily="50" charset="0"/>
              </a:defRPr>
            </a:lvl1pPr>
          </a:lstStyle>
          <a:p>
            <a:r>
              <a:rPr lang="en-GB"/>
              <a:t>Click to edit Master title style</a:t>
            </a:r>
          </a:p>
        </p:txBody>
      </p:sp>
      <p:sp>
        <p:nvSpPr>
          <p:cNvPr id="3" name="Subtitle 2">
            <a:extLst>
              <a:ext uri="{FF2B5EF4-FFF2-40B4-BE49-F238E27FC236}">
                <a16:creationId xmlns:a16="http://schemas.microsoft.com/office/drawing/2014/main" id="{50B1446E-0D76-DE16-CEDD-37DA758B75F0}"/>
              </a:ext>
            </a:extLst>
          </p:cNvPr>
          <p:cNvSpPr>
            <a:spLocks noGrp="1"/>
          </p:cNvSpPr>
          <p:nvPr>
            <p:ph type="subTitle" idx="1"/>
          </p:nvPr>
        </p:nvSpPr>
        <p:spPr>
          <a:xfrm>
            <a:off x="454977" y="4644000"/>
            <a:ext cx="8079423" cy="326137"/>
          </a:xfrm>
        </p:spPr>
        <p:txBody>
          <a:bodyPr/>
          <a:lstStyle>
            <a:lvl1pPr marL="0" indent="0" algn="l">
              <a:buNone/>
              <a:defRPr sz="1450" b="0" spc="-20" baseline="0">
                <a:solidFill>
                  <a:schemeClr val="bg1"/>
                </a:solidFill>
                <a:latin typeface="Clarity City Semi Bold" panose="00000700000000000000"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pic>
        <p:nvPicPr>
          <p:cNvPr id="5" name="Picture 4" descr="A red and black logo  AI-generated content may be incorrect.">
            <a:extLst>
              <a:ext uri="{FF2B5EF4-FFF2-40B4-BE49-F238E27FC236}">
                <a16:creationId xmlns:a16="http://schemas.microsoft.com/office/drawing/2014/main" id="{00B56BC6-C167-7630-B49D-AF49A2A25E9A}"/>
              </a:ext>
            </a:extLst>
          </p:cNvPr>
          <p:cNvPicPr>
            <a:picLocks noChangeAspect="1"/>
          </p:cNvPicPr>
          <p:nvPr userDrawn="1"/>
        </p:nvPicPr>
        <p:blipFill>
          <a:blip r:embed="rId2">
            <a:biLevel thresh="25000"/>
          </a:blip>
          <a:stretch>
            <a:fillRect/>
          </a:stretch>
        </p:blipFill>
        <p:spPr>
          <a:xfrm>
            <a:off x="457200" y="457200"/>
            <a:ext cx="957074" cy="957074"/>
          </a:xfrm>
          <a:prstGeom prst="rect">
            <a:avLst/>
          </a:prstGeom>
        </p:spPr>
      </p:pic>
      <p:pic>
        <p:nvPicPr>
          <p:cNvPr id="9" name="Picture 8">
            <a:extLst>
              <a:ext uri="{FF2B5EF4-FFF2-40B4-BE49-F238E27FC236}">
                <a16:creationId xmlns:a16="http://schemas.microsoft.com/office/drawing/2014/main" id="{05D3F0C3-D573-C8E9-1675-9B754E5FCFEE}"/>
              </a:ext>
            </a:extLst>
          </p:cNvPr>
          <p:cNvPicPr>
            <a:picLocks noChangeAspect="1"/>
          </p:cNvPicPr>
          <p:nvPr userDrawn="1"/>
        </p:nvPicPr>
        <p:blipFill>
          <a:blip r:embed="rId3"/>
          <a:stretch>
            <a:fillRect/>
          </a:stretch>
        </p:blipFill>
        <p:spPr>
          <a:xfrm>
            <a:off x="457200" y="6081096"/>
            <a:ext cx="5364491" cy="313945"/>
          </a:xfrm>
          <a:prstGeom prst="rect">
            <a:avLst/>
          </a:prstGeom>
        </p:spPr>
      </p:pic>
    </p:spTree>
    <p:extLst>
      <p:ext uri="{BB962C8B-B14F-4D97-AF65-F5344CB8AC3E}">
        <p14:creationId xmlns:p14="http://schemas.microsoft.com/office/powerpoint/2010/main" val="27907844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Imag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996F522-4A5E-3CF2-FD9A-3CD43FE1D793}"/>
              </a:ext>
            </a:extLst>
          </p:cNvPr>
          <p:cNvSpPr>
            <a:spLocks noGrp="1"/>
          </p:cNvSpPr>
          <p:nvPr>
            <p:ph type="pic" sz="quarter" idx="10"/>
          </p:nvPr>
        </p:nvSpPr>
        <p:spPr>
          <a:xfrm>
            <a:off x="0" y="0"/>
            <a:ext cx="12192000" cy="6858000"/>
          </a:xfrm>
        </p:spPr>
        <p:txBody>
          <a:bodyPr/>
          <a:lstStyle/>
          <a:p>
            <a:endParaRPr lang="en-GB"/>
          </a:p>
        </p:txBody>
      </p:sp>
      <p:sp>
        <p:nvSpPr>
          <p:cNvPr id="2" name="Title 1">
            <a:extLst>
              <a:ext uri="{FF2B5EF4-FFF2-40B4-BE49-F238E27FC236}">
                <a16:creationId xmlns:a16="http://schemas.microsoft.com/office/drawing/2014/main" id="{0B5703A4-3229-92CF-E357-AD0D73D5DF6D}"/>
              </a:ext>
            </a:extLst>
          </p:cNvPr>
          <p:cNvSpPr>
            <a:spLocks noGrp="1"/>
          </p:cNvSpPr>
          <p:nvPr>
            <p:ph type="ctrTitle"/>
          </p:nvPr>
        </p:nvSpPr>
        <p:spPr>
          <a:xfrm>
            <a:off x="388302" y="1987420"/>
            <a:ext cx="8146098" cy="2684732"/>
          </a:xfrm>
        </p:spPr>
        <p:txBody>
          <a:bodyPr anchor="b"/>
          <a:lstStyle>
            <a:lvl1pPr algn="l">
              <a:lnSpc>
                <a:spcPct val="66000"/>
              </a:lnSpc>
              <a:defRPr sz="7700" spc="-390" baseline="0">
                <a:latin typeface="Clarity City Black" panose="00000A00000000000000" pitchFamily="50" charset="0"/>
              </a:defRPr>
            </a:lvl1pPr>
          </a:lstStyle>
          <a:p>
            <a:r>
              <a:rPr lang="en-GB"/>
              <a:t>Click to edit Master title style</a:t>
            </a:r>
          </a:p>
        </p:txBody>
      </p:sp>
      <p:sp>
        <p:nvSpPr>
          <p:cNvPr id="3" name="Subtitle 2">
            <a:extLst>
              <a:ext uri="{FF2B5EF4-FFF2-40B4-BE49-F238E27FC236}">
                <a16:creationId xmlns:a16="http://schemas.microsoft.com/office/drawing/2014/main" id="{50B1446E-0D76-DE16-CEDD-37DA758B75F0}"/>
              </a:ext>
            </a:extLst>
          </p:cNvPr>
          <p:cNvSpPr>
            <a:spLocks noGrp="1"/>
          </p:cNvSpPr>
          <p:nvPr>
            <p:ph type="subTitle" idx="1"/>
          </p:nvPr>
        </p:nvSpPr>
        <p:spPr>
          <a:xfrm>
            <a:off x="454977" y="4644000"/>
            <a:ext cx="8079423" cy="326137"/>
          </a:xfrm>
        </p:spPr>
        <p:txBody>
          <a:bodyPr/>
          <a:lstStyle>
            <a:lvl1pPr marL="0" indent="0" algn="l">
              <a:buNone/>
              <a:defRPr sz="1450" b="0" spc="-20" baseline="0">
                <a:solidFill>
                  <a:schemeClr val="tx1"/>
                </a:solidFill>
                <a:latin typeface="Clarity City Semi Bold" panose="00000700000000000000"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9" name="Picture Placeholder 8">
            <a:extLst>
              <a:ext uri="{FF2B5EF4-FFF2-40B4-BE49-F238E27FC236}">
                <a16:creationId xmlns:a16="http://schemas.microsoft.com/office/drawing/2014/main" id="{B46FCB14-A1A0-5577-4A00-03CB9B754B4A}"/>
              </a:ext>
            </a:extLst>
          </p:cNvPr>
          <p:cNvSpPr>
            <a:spLocks noGrp="1"/>
          </p:cNvSpPr>
          <p:nvPr>
            <p:ph type="pic" sz="quarter" idx="11"/>
          </p:nvPr>
        </p:nvSpPr>
        <p:spPr>
          <a:xfrm>
            <a:off x="457200" y="6073537"/>
            <a:ext cx="5356800" cy="327600"/>
          </a:xfrm>
        </p:spPr>
        <p:txBody>
          <a:bodyPr/>
          <a:lstStyle/>
          <a:p>
            <a:endParaRPr lang="en-GB"/>
          </a:p>
        </p:txBody>
      </p:sp>
      <p:sp>
        <p:nvSpPr>
          <p:cNvPr id="11" name="Picture Placeholder 10">
            <a:extLst>
              <a:ext uri="{FF2B5EF4-FFF2-40B4-BE49-F238E27FC236}">
                <a16:creationId xmlns:a16="http://schemas.microsoft.com/office/drawing/2014/main" id="{1B35229F-EAA5-B473-2058-267C4D221D0E}"/>
              </a:ext>
            </a:extLst>
          </p:cNvPr>
          <p:cNvSpPr>
            <a:spLocks noGrp="1"/>
          </p:cNvSpPr>
          <p:nvPr>
            <p:ph type="pic" sz="quarter" idx="12"/>
          </p:nvPr>
        </p:nvSpPr>
        <p:spPr>
          <a:xfrm>
            <a:off x="457200" y="456674"/>
            <a:ext cx="957600" cy="957600"/>
          </a:xfrm>
        </p:spPr>
        <p:txBody>
          <a:bodyPr/>
          <a:lstStyle/>
          <a:p>
            <a:endParaRPr lang="en-GB"/>
          </a:p>
        </p:txBody>
      </p:sp>
    </p:spTree>
    <p:extLst>
      <p:ext uri="{BB962C8B-B14F-4D97-AF65-F5344CB8AC3E}">
        <p14:creationId xmlns:p14="http://schemas.microsoft.com/office/powerpoint/2010/main" val="2474192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Red + Image">
    <p:bg>
      <p:bgPr>
        <a:solidFill>
          <a:schemeClr val="tx2"/>
        </a:solidFill>
        <a:effectLst/>
      </p:bgPr>
    </p:bg>
    <p:spTree>
      <p:nvGrpSpPr>
        <p:cNvPr id="1" name=""/>
        <p:cNvGrpSpPr/>
        <p:nvPr/>
      </p:nvGrpSpPr>
      <p:grpSpPr>
        <a:xfrm>
          <a:off x="0" y="0"/>
          <a:ext cx="0" cy="0"/>
          <a:chOff x="0" y="0"/>
          <a:chExt cx="0" cy="0"/>
        </a:xfrm>
      </p:grpSpPr>
      <p:sp>
        <p:nvSpPr>
          <p:cNvPr id="4" name="Picture Placeholder 6">
            <a:extLst>
              <a:ext uri="{FF2B5EF4-FFF2-40B4-BE49-F238E27FC236}">
                <a16:creationId xmlns:a16="http://schemas.microsoft.com/office/drawing/2014/main" id="{FFD20BD2-5E8D-7923-7CBF-3E9C607402F3}"/>
              </a:ext>
            </a:extLst>
          </p:cNvPr>
          <p:cNvSpPr>
            <a:spLocks noGrp="1"/>
          </p:cNvSpPr>
          <p:nvPr>
            <p:ph type="pic" sz="quarter" idx="10"/>
          </p:nvPr>
        </p:nvSpPr>
        <p:spPr>
          <a:xfrm>
            <a:off x="0" y="0"/>
            <a:ext cx="12192000" cy="6858000"/>
          </a:xfrm>
        </p:spPr>
        <p:txBody>
          <a:bodyPr/>
          <a:lstStyle/>
          <a:p>
            <a:endParaRPr lang="en-GB"/>
          </a:p>
        </p:txBody>
      </p:sp>
      <p:sp>
        <p:nvSpPr>
          <p:cNvPr id="2" name="Title 1">
            <a:extLst>
              <a:ext uri="{FF2B5EF4-FFF2-40B4-BE49-F238E27FC236}">
                <a16:creationId xmlns:a16="http://schemas.microsoft.com/office/drawing/2014/main" id="{0B5703A4-3229-92CF-E357-AD0D73D5DF6D}"/>
              </a:ext>
            </a:extLst>
          </p:cNvPr>
          <p:cNvSpPr>
            <a:spLocks noGrp="1"/>
          </p:cNvSpPr>
          <p:nvPr>
            <p:ph type="ctrTitle"/>
          </p:nvPr>
        </p:nvSpPr>
        <p:spPr>
          <a:xfrm>
            <a:off x="388302" y="1987420"/>
            <a:ext cx="8146098" cy="2684732"/>
          </a:xfrm>
        </p:spPr>
        <p:txBody>
          <a:bodyPr anchor="b"/>
          <a:lstStyle>
            <a:lvl1pPr algn="l">
              <a:lnSpc>
                <a:spcPct val="66000"/>
              </a:lnSpc>
              <a:defRPr sz="7700" spc="-390" baseline="0">
                <a:solidFill>
                  <a:schemeClr val="bg1"/>
                </a:solidFill>
                <a:latin typeface="Clarity City Black" panose="00000A00000000000000" pitchFamily="50" charset="0"/>
              </a:defRPr>
            </a:lvl1pPr>
          </a:lstStyle>
          <a:p>
            <a:r>
              <a:rPr lang="en-GB"/>
              <a:t>Click to edit Master title style</a:t>
            </a:r>
          </a:p>
        </p:txBody>
      </p:sp>
      <p:sp>
        <p:nvSpPr>
          <p:cNvPr id="3" name="Subtitle 2">
            <a:extLst>
              <a:ext uri="{FF2B5EF4-FFF2-40B4-BE49-F238E27FC236}">
                <a16:creationId xmlns:a16="http://schemas.microsoft.com/office/drawing/2014/main" id="{50B1446E-0D76-DE16-CEDD-37DA758B75F0}"/>
              </a:ext>
            </a:extLst>
          </p:cNvPr>
          <p:cNvSpPr>
            <a:spLocks noGrp="1"/>
          </p:cNvSpPr>
          <p:nvPr>
            <p:ph type="subTitle" idx="1"/>
          </p:nvPr>
        </p:nvSpPr>
        <p:spPr>
          <a:xfrm>
            <a:off x="454977" y="4644000"/>
            <a:ext cx="8079423" cy="326137"/>
          </a:xfrm>
        </p:spPr>
        <p:txBody>
          <a:bodyPr/>
          <a:lstStyle>
            <a:lvl1pPr marL="0" indent="0" algn="l">
              <a:buNone/>
              <a:defRPr sz="1450" b="0" spc="-20" baseline="0">
                <a:solidFill>
                  <a:schemeClr val="bg1"/>
                </a:solidFill>
                <a:latin typeface="Clarity City Semi Bold" panose="00000700000000000000"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7" name="Picture Placeholder 6">
            <a:extLst>
              <a:ext uri="{FF2B5EF4-FFF2-40B4-BE49-F238E27FC236}">
                <a16:creationId xmlns:a16="http://schemas.microsoft.com/office/drawing/2014/main" id="{755C68B2-8C98-9A3A-409A-02B4370AA5F5}"/>
              </a:ext>
            </a:extLst>
          </p:cNvPr>
          <p:cNvSpPr>
            <a:spLocks noGrp="1"/>
          </p:cNvSpPr>
          <p:nvPr>
            <p:ph type="pic" sz="quarter" idx="11"/>
          </p:nvPr>
        </p:nvSpPr>
        <p:spPr>
          <a:xfrm>
            <a:off x="457691" y="6081841"/>
            <a:ext cx="5364000" cy="313200"/>
          </a:xfrm>
        </p:spPr>
        <p:txBody>
          <a:bodyPr/>
          <a:lstStyle/>
          <a:p>
            <a:endParaRPr lang="en-GB"/>
          </a:p>
        </p:txBody>
      </p:sp>
      <p:sp>
        <p:nvSpPr>
          <p:cNvPr id="8" name="Picture Placeholder 10">
            <a:extLst>
              <a:ext uri="{FF2B5EF4-FFF2-40B4-BE49-F238E27FC236}">
                <a16:creationId xmlns:a16="http://schemas.microsoft.com/office/drawing/2014/main" id="{00C95462-6899-523B-591C-81DE2A649FA9}"/>
              </a:ext>
            </a:extLst>
          </p:cNvPr>
          <p:cNvSpPr>
            <a:spLocks noGrp="1"/>
          </p:cNvSpPr>
          <p:nvPr>
            <p:ph type="pic" sz="quarter" idx="12"/>
          </p:nvPr>
        </p:nvSpPr>
        <p:spPr>
          <a:xfrm>
            <a:off x="457200" y="456674"/>
            <a:ext cx="957600" cy="957600"/>
          </a:xfrm>
        </p:spPr>
        <p:txBody>
          <a:bodyPr/>
          <a:lstStyle/>
          <a:p>
            <a:endParaRPr lang="en-GB"/>
          </a:p>
        </p:txBody>
      </p:sp>
    </p:spTree>
    <p:extLst>
      <p:ext uri="{BB962C8B-B14F-4D97-AF65-F5344CB8AC3E}">
        <p14:creationId xmlns:p14="http://schemas.microsoft.com/office/powerpoint/2010/main" val="832089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2 + Imag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996F522-4A5E-3CF2-FD9A-3CD43FE1D793}"/>
              </a:ext>
            </a:extLst>
          </p:cNvPr>
          <p:cNvSpPr>
            <a:spLocks noGrp="1"/>
          </p:cNvSpPr>
          <p:nvPr>
            <p:ph type="pic" sz="quarter" idx="10"/>
          </p:nvPr>
        </p:nvSpPr>
        <p:spPr>
          <a:xfrm>
            <a:off x="0" y="0"/>
            <a:ext cx="12192000" cy="6858000"/>
          </a:xfrm>
        </p:spPr>
        <p:txBody>
          <a:bodyPr/>
          <a:lstStyle/>
          <a:p>
            <a:endParaRPr lang="en-GB"/>
          </a:p>
        </p:txBody>
      </p:sp>
      <p:sp>
        <p:nvSpPr>
          <p:cNvPr id="2" name="Title 1">
            <a:extLst>
              <a:ext uri="{FF2B5EF4-FFF2-40B4-BE49-F238E27FC236}">
                <a16:creationId xmlns:a16="http://schemas.microsoft.com/office/drawing/2014/main" id="{0B5703A4-3229-92CF-E357-AD0D73D5DF6D}"/>
              </a:ext>
            </a:extLst>
          </p:cNvPr>
          <p:cNvSpPr>
            <a:spLocks noGrp="1"/>
          </p:cNvSpPr>
          <p:nvPr>
            <p:ph type="ctrTitle"/>
          </p:nvPr>
        </p:nvSpPr>
        <p:spPr>
          <a:xfrm>
            <a:off x="2811600" y="3429000"/>
            <a:ext cx="8146098" cy="1535430"/>
          </a:xfrm>
        </p:spPr>
        <p:txBody>
          <a:bodyPr anchor="b"/>
          <a:lstStyle>
            <a:lvl1pPr algn="l">
              <a:lnSpc>
                <a:spcPct val="78000"/>
              </a:lnSpc>
              <a:defRPr sz="5100" spc="-250" baseline="0">
                <a:solidFill>
                  <a:schemeClr val="bg1"/>
                </a:solidFill>
                <a:latin typeface="Clarity City Black" panose="00000A00000000000000" pitchFamily="50" charset="0"/>
              </a:defRPr>
            </a:lvl1pPr>
          </a:lstStyle>
          <a:p>
            <a:r>
              <a:rPr lang="en-GB"/>
              <a:t>Click to edit Master title style</a:t>
            </a:r>
          </a:p>
        </p:txBody>
      </p:sp>
      <p:sp>
        <p:nvSpPr>
          <p:cNvPr id="3" name="Subtitle 2">
            <a:extLst>
              <a:ext uri="{FF2B5EF4-FFF2-40B4-BE49-F238E27FC236}">
                <a16:creationId xmlns:a16="http://schemas.microsoft.com/office/drawing/2014/main" id="{50B1446E-0D76-DE16-CEDD-37DA758B75F0}"/>
              </a:ext>
            </a:extLst>
          </p:cNvPr>
          <p:cNvSpPr>
            <a:spLocks noGrp="1"/>
          </p:cNvSpPr>
          <p:nvPr>
            <p:ph type="subTitle" idx="1"/>
          </p:nvPr>
        </p:nvSpPr>
        <p:spPr>
          <a:xfrm>
            <a:off x="2809938" y="4997451"/>
            <a:ext cx="8146098" cy="584199"/>
          </a:xfrm>
        </p:spPr>
        <p:txBody>
          <a:bodyPr/>
          <a:lstStyle>
            <a:lvl1pPr marL="0" indent="0" algn="l">
              <a:spcAft>
                <a:spcPts val="0"/>
              </a:spcAft>
              <a:buNone/>
              <a:defRPr sz="2030" b="0" spc="-10" baseline="0">
                <a:solidFill>
                  <a:schemeClr val="bg1"/>
                </a:solidFill>
                <a:latin typeface="Clarity City Semi Bold" panose="00000700000000000000"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9" name="Picture Placeholder 8">
            <a:extLst>
              <a:ext uri="{FF2B5EF4-FFF2-40B4-BE49-F238E27FC236}">
                <a16:creationId xmlns:a16="http://schemas.microsoft.com/office/drawing/2014/main" id="{B46FCB14-A1A0-5577-4A00-03CB9B754B4A}"/>
              </a:ext>
            </a:extLst>
          </p:cNvPr>
          <p:cNvSpPr>
            <a:spLocks noGrp="1"/>
          </p:cNvSpPr>
          <p:nvPr>
            <p:ph type="pic" sz="quarter" idx="11"/>
          </p:nvPr>
        </p:nvSpPr>
        <p:spPr>
          <a:xfrm>
            <a:off x="2811600" y="5878800"/>
            <a:ext cx="6872400" cy="403200"/>
          </a:xfrm>
        </p:spPr>
        <p:txBody>
          <a:bodyPr/>
          <a:lstStyle/>
          <a:p>
            <a:endParaRPr lang="en-GB"/>
          </a:p>
        </p:txBody>
      </p:sp>
      <p:sp>
        <p:nvSpPr>
          <p:cNvPr id="11" name="Picture Placeholder 10">
            <a:extLst>
              <a:ext uri="{FF2B5EF4-FFF2-40B4-BE49-F238E27FC236}">
                <a16:creationId xmlns:a16="http://schemas.microsoft.com/office/drawing/2014/main" id="{1B35229F-EAA5-B473-2058-267C4D221D0E}"/>
              </a:ext>
            </a:extLst>
          </p:cNvPr>
          <p:cNvSpPr>
            <a:spLocks noGrp="1"/>
          </p:cNvSpPr>
          <p:nvPr>
            <p:ph type="pic" sz="quarter" idx="12"/>
          </p:nvPr>
        </p:nvSpPr>
        <p:spPr>
          <a:xfrm>
            <a:off x="457200" y="456674"/>
            <a:ext cx="957600" cy="957600"/>
          </a:xfrm>
        </p:spPr>
        <p:txBody>
          <a:bodyPr/>
          <a:lstStyle/>
          <a:p>
            <a:endParaRPr lang="en-GB"/>
          </a:p>
        </p:txBody>
      </p:sp>
    </p:spTree>
    <p:extLst>
      <p:ext uri="{BB962C8B-B14F-4D97-AF65-F5344CB8AC3E}">
        <p14:creationId xmlns:p14="http://schemas.microsoft.com/office/powerpoint/2010/main" val="1800807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1 (Image)">
    <p:bg>
      <p:bgPr>
        <a:solidFill>
          <a:schemeClr val="bg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98EE331-F24C-4A80-FB51-74BA84AAA73E}"/>
              </a:ext>
            </a:extLst>
          </p:cNvPr>
          <p:cNvSpPr>
            <a:spLocks noGrp="1"/>
          </p:cNvSpPr>
          <p:nvPr>
            <p:ph type="pic" sz="quarter" idx="18"/>
          </p:nvPr>
        </p:nvSpPr>
        <p:spPr>
          <a:xfrm>
            <a:off x="0" y="0"/>
            <a:ext cx="12192000" cy="6858000"/>
          </a:xfrm>
          <a:solidFill>
            <a:schemeClr val="bg1">
              <a:lumMod val="85000"/>
            </a:schemeClr>
          </a:solidFill>
        </p:spPr>
        <p:txBody>
          <a:bodyPr/>
          <a:lstStyle/>
          <a:p>
            <a:endParaRPr lang="en-GB"/>
          </a:p>
        </p:txBody>
      </p:sp>
      <p:sp>
        <p:nvSpPr>
          <p:cNvPr id="2" name="Title 1">
            <a:extLst>
              <a:ext uri="{FF2B5EF4-FFF2-40B4-BE49-F238E27FC236}">
                <a16:creationId xmlns:a16="http://schemas.microsoft.com/office/drawing/2014/main" id="{1A88052D-006C-A1DD-DFDD-421B092650F0}"/>
              </a:ext>
            </a:extLst>
          </p:cNvPr>
          <p:cNvSpPr>
            <a:spLocks noGrp="1"/>
          </p:cNvSpPr>
          <p:nvPr>
            <p:ph type="title" hasCustomPrompt="1"/>
          </p:nvPr>
        </p:nvSpPr>
        <p:spPr>
          <a:xfrm>
            <a:off x="7304685" y="4096800"/>
            <a:ext cx="4444403" cy="1949519"/>
          </a:xfrm>
        </p:spPr>
        <p:txBody>
          <a:bodyPr anchor="t"/>
          <a:lstStyle>
            <a:lvl1pPr>
              <a:lnSpc>
                <a:spcPct val="78000"/>
              </a:lnSpc>
              <a:defRPr sz="5800" spc="-230" baseline="0">
                <a:solidFill>
                  <a:schemeClr val="bg1"/>
                </a:solidFill>
              </a:defRPr>
            </a:lvl1pPr>
          </a:lstStyle>
          <a:p>
            <a:r>
              <a:rPr lang="en-GB"/>
              <a:t>SECTION TITLE HERE</a:t>
            </a:r>
          </a:p>
        </p:txBody>
      </p:sp>
      <p:sp>
        <p:nvSpPr>
          <p:cNvPr id="3" name="Text Placeholder 2">
            <a:extLst>
              <a:ext uri="{FF2B5EF4-FFF2-40B4-BE49-F238E27FC236}">
                <a16:creationId xmlns:a16="http://schemas.microsoft.com/office/drawing/2014/main" id="{6BCA3222-FF6C-E803-4517-CBFAD5F50C66}"/>
              </a:ext>
            </a:extLst>
          </p:cNvPr>
          <p:cNvSpPr>
            <a:spLocks noGrp="1"/>
          </p:cNvSpPr>
          <p:nvPr>
            <p:ph type="body" idx="1"/>
          </p:nvPr>
        </p:nvSpPr>
        <p:spPr>
          <a:xfrm>
            <a:off x="460800" y="442800"/>
            <a:ext cx="1789200" cy="334800"/>
          </a:xfrm>
        </p:spPr>
        <p:txBody>
          <a:bodyPr/>
          <a:lstStyle>
            <a:lvl1pPr marL="0" indent="0">
              <a:spcAft>
                <a:spcPts val="0"/>
              </a:spcAft>
              <a:buNone/>
              <a:defRPr sz="1000" b="1" cap="all" spc="-20" baseline="0">
                <a:solidFill>
                  <a:schemeClr val="tx2"/>
                </a:solidFill>
                <a:latin typeface="Clarity City" panose="00000500000000000000" pitchFamily="50"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13" name="Date Placeholder 12">
            <a:extLst>
              <a:ext uri="{FF2B5EF4-FFF2-40B4-BE49-F238E27FC236}">
                <a16:creationId xmlns:a16="http://schemas.microsoft.com/office/drawing/2014/main" id="{A3F2BAD1-6016-EC34-61A1-51F2BF619EE8}"/>
              </a:ext>
            </a:extLst>
          </p:cNvPr>
          <p:cNvSpPr>
            <a:spLocks noGrp="1"/>
          </p:cNvSpPr>
          <p:nvPr>
            <p:ph type="dt" sz="half" idx="14"/>
          </p:nvPr>
        </p:nvSpPr>
        <p:spPr/>
        <p:txBody>
          <a:bodyPr/>
          <a:lstStyle>
            <a:lvl1pPr>
              <a:defRPr>
                <a:solidFill>
                  <a:srgbClr val="666666"/>
                </a:solidFill>
              </a:defRPr>
            </a:lvl1pPr>
          </a:lstStyle>
          <a:p>
            <a:pPr algn="r"/>
            <a:fld id="{C8E32920-869E-4BA7-ACC3-1ED2C31863DC}" type="datetime4">
              <a:rPr lang="en-GB" smtClean="0"/>
              <a:pPr algn="r"/>
              <a:t>09 July 2026</a:t>
            </a:fld>
            <a:endParaRPr lang="en-GB"/>
          </a:p>
        </p:txBody>
      </p:sp>
      <p:sp>
        <p:nvSpPr>
          <p:cNvPr id="14" name="Footer Placeholder 13">
            <a:extLst>
              <a:ext uri="{FF2B5EF4-FFF2-40B4-BE49-F238E27FC236}">
                <a16:creationId xmlns:a16="http://schemas.microsoft.com/office/drawing/2014/main" id="{99E15502-F190-1420-1864-B7DFEC46EFAA}"/>
              </a:ext>
            </a:extLst>
          </p:cNvPr>
          <p:cNvSpPr>
            <a:spLocks noGrp="1"/>
          </p:cNvSpPr>
          <p:nvPr>
            <p:ph type="ftr" sz="quarter" idx="15"/>
          </p:nvPr>
        </p:nvSpPr>
        <p:spPr/>
        <p:txBody>
          <a:bodyPr/>
          <a:lstStyle>
            <a:lvl1pPr>
              <a:defRPr>
                <a:solidFill>
                  <a:srgbClr val="666666"/>
                </a:solidFill>
              </a:defRPr>
            </a:lvl1pPr>
          </a:lstStyle>
          <a:p>
            <a:r>
              <a:rPr lang="en-GB"/>
              <a:t>Example footer</a:t>
            </a:r>
          </a:p>
        </p:txBody>
      </p:sp>
      <p:sp>
        <p:nvSpPr>
          <p:cNvPr id="15" name="Slide Number Placeholder 14">
            <a:extLst>
              <a:ext uri="{FF2B5EF4-FFF2-40B4-BE49-F238E27FC236}">
                <a16:creationId xmlns:a16="http://schemas.microsoft.com/office/drawing/2014/main" id="{8D0D0EC9-AA86-981C-17C1-A6642C251CCA}"/>
              </a:ext>
            </a:extLst>
          </p:cNvPr>
          <p:cNvSpPr>
            <a:spLocks noGrp="1"/>
          </p:cNvSpPr>
          <p:nvPr>
            <p:ph type="sldNum" sz="quarter" idx="16"/>
          </p:nvPr>
        </p:nvSpPr>
        <p:spPr/>
        <p:txBody>
          <a:bodyPr/>
          <a:lstStyle>
            <a:lvl1pPr>
              <a:defRPr>
                <a:solidFill>
                  <a:srgbClr val="666666"/>
                </a:solidFill>
              </a:defRPr>
            </a:lvl1pPr>
          </a:lstStyle>
          <a:p>
            <a:r>
              <a:rPr lang="en-GB"/>
              <a:t>Page </a:t>
            </a:r>
            <a:fld id="{5D583F22-7307-4FEA-83E3-0265FE7D6C7B}" type="slidenum">
              <a:rPr lang="en-GB" smtClean="0"/>
              <a:pPr/>
              <a:t>‹#›</a:t>
            </a:fld>
            <a:endParaRPr lang="en-GB"/>
          </a:p>
        </p:txBody>
      </p:sp>
      <p:sp>
        <p:nvSpPr>
          <p:cNvPr id="19" name="Text Placeholder 18">
            <a:extLst>
              <a:ext uri="{FF2B5EF4-FFF2-40B4-BE49-F238E27FC236}">
                <a16:creationId xmlns:a16="http://schemas.microsoft.com/office/drawing/2014/main" id="{35A4ECA7-D3AD-E3B3-C0E5-FEAEB165D8B0}"/>
              </a:ext>
            </a:extLst>
          </p:cNvPr>
          <p:cNvSpPr>
            <a:spLocks noGrp="1"/>
          </p:cNvSpPr>
          <p:nvPr>
            <p:ph type="body" sz="quarter" idx="17" hasCustomPrompt="1"/>
          </p:nvPr>
        </p:nvSpPr>
        <p:spPr>
          <a:xfrm>
            <a:off x="7354692" y="3559590"/>
            <a:ext cx="688180" cy="441960"/>
          </a:xfrm>
        </p:spPr>
        <p:txBody>
          <a:bodyPr/>
          <a:lstStyle>
            <a:lvl1pPr marL="0" indent="0">
              <a:spcAft>
                <a:spcPts val="0"/>
              </a:spcAft>
              <a:defRPr sz="3000">
                <a:solidFill>
                  <a:schemeClr val="bg1"/>
                </a:solidFill>
                <a:latin typeface="+mj-lt"/>
              </a:defRPr>
            </a:lvl1pPr>
            <a:lvl2pPr marL="0" indent="0">
              <a:defRPr>
                <a:solidFill>
                  <a:schemeClr val="accent2"/>
                </a:solidFill>
                <a:latin typeface="+mj-lt"/>
              </a:defRPr>
            </a:lvl2pPr>
            <a:lvl3pPr marL="0" indent="0">
              <a:defRPr>
                <a:solidFill>
                  <a:schemeClr val="accent2"/>
                </a:solidFill>
                <a:latin typeface="+mj-lt"/>
              </a:defRPr>
            </a:lvl3pPr>
            <a:lvl4pPr marL="0" indent="0">
              <a:defRPr>
                <a:solidFill>
                  <a:schemeClr val="accent2"/>
                </a:solidFill>
                <a:latin typeface="+mj-lt"/>
              </a:defRPr>
            </a:lvl4pPr>
            <a:lvl5pPr marL="0" indent="0">
              <a:defRPr>
                <a:solidFill>
                  <a:schemeClr val="accent2"/>
                </a:solidFill>
                <a:latin typeface="+mj-lt"/>
              </a:defRPr>
            </a:lvl5pPr>
          </a:lstStyle>
          <a:p>
            <a:pPr lvl="0"/>
            <a:r>
              <a:rPr lang="en-GB"/>
              <a:t>1</a:t>
            </a:r>
          </a:p>
        </p:txBody>
      </p:sp>
    </p:spTree>
    <p:extLst>
      <p:ext uri="{BB962C8B-B14F-4D97-AF65-F5344CB8AC3E}">
        <p14:creationId xmlns:p14="http://schemas.microsoft.com/office/powerpoint/2010/main" val="3200958988"/>
      </p:ext>
    </p:extLst>
  </p:cSld>
  <p:clrMapOvr>
    <a:masterClrMapping/>
  </p:clrMapOvr>
  <p:extLst>
    <p:ext uri="{DCECCB84-F9BA-43D5-87BE-67443E8EF086}">
      <p15:sldGuideLst xmlns:p15="http://schemas.microsoft.com/office/powerpoint/2012/main">
        <p15:guide id="1" orient="horz" pos="300" userDrawn="1">
          <p15:clr>
            <a:srgbClr val="A4A3A4"/>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2 (Image)">
    <p:bg>
      <p:bgPr>
        <a:solidFill>
          <a:schemeClr val="bg1"/>
        </a:solidFill>
        <a:effectLst/>
      </p:bgPr>
    </p:bg>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EF352C7C-A3C3-D563-95D9-7B4543124E85}"/>
              </a:ext>
            </a:extLst>
          </p:cNvPr>
          <p:cNvSpPr>
            <a:spLocks noGrp="1"/>
          </p:cNvSpPr>
          <p:nvPr>
            <p:ph type="pic" sz="quarter" idx="18"/>
          </p:nvPr>
        </p:nvSpPr>
        <p:spPr>
          <a:xfrm>
            <a:off x="0" y="0"/>
            <a:ext cx="12192000" cy="6858000"/>
          </a:xfrm>
          <a:solidFill>
            <a:schemeClr val="bg1">
              <a:lumMod val="85000"/>
            </a:schemeClr>
          </a:solidFill>
        </p:spPr>
        <p:txBody>
          <a:bodyPr/>
          <a:lstStyle/>
          <a:p>
            <a:endParaRPr lang="en-GB"/>
          </a:p>
        </p:txBody>
      </p:sp>
      <p:sp>
        <p:nvSpPr>
          <p:cNvPr id="2" name="Title 1">
            <a:extLst>
              <a:ext uri="{FF2B5EF4-FFF2-40B4-BE49-F238E27FC236}">
                <a16:creationId xmlns:a16="http://schemas.microsoft.com/office/drawing/2014/main" id="{1A88052D-006C-A1DD-DFDD-421B092650F0}"/>
              </a:ext>
            </a:extLst>
          </p:cNvPr>
          <p:cNvSpPr>
            <a:spLocks noGrp="1"/>
          </p:cNvSpPr>
          <p:nvPr>
            <p:ph type="title" hasCustomPrompt="1"/>
          </p:nvPr>
        </p:nvSpPr>
        <p:spPr>
          <a:xfrm>
            <a:off x="404813" y="2822400"/>
            <a:ext cx="5360987" cy="2852737"/>
          </a:xfrm>
        </p:spPr>
        <p:txBody>
          <a:bodyPr anchor="t"/>
          <a:lstStyle>
            <a:lvl1pPr>
              <a:lnSpc>
                <a:spcPct val="78000"/>
              </a:lnSpc>
              <a:defRPr sz="5800" spc="-230" baseline="0">
                <a:solidFill>
                  <a:schemeClr val="bg1"/>
                </a:solidFill>
              </a:defRPr>
            </a:lvl1pPr>
          </a:lstStyle>
          <a:p>
            <a:r>
              <a:rPr lang="en-GB"/>
              <a:t>SECTION TITLE HERE</a:t>
            </a:r>
          </a:p>
        </p:txBody>
      </p:sp>
      <p:sp>
        <p:nvSpPr>
          <p:cNvPr id="3" name="Text Placeholder 2">
            <a:extLst>
              <a:ext uri="{FF2B5EF4-FFF2-40B4-BE49-F238E27FC236}">
                <a16:creationId xmlns:a16="http://schemas.microsoft.com/office/drawing/2014/main" id="{6BCA3222-FF6C-E803-4517-CBFAD5F50C66}"/>
              </a:ext>
            </a:extLst>
          </p:cNvPr>
          <p:cNvSpPr>
            <a:spLocks noGrp="1"/>
          </p:cNvSpPr>
          <p:nvPr>
            <p:ph type="body" idx="1"/>
          </p:nvPr>
        </p:nvSpPr>
        <p:spPr>
          <a:xfrm>
            <a:off x="460800" y="442800"/>
            <a:ext cx="1789200" cy="334800"/>
          </a:xfrm>
        </p:spPr>
        <p:txBody>
          <a:bodyPr/>
          <a:lstStyle>
            <a:lvl1pPr marL="0" indent="0">
              <a:spcAft>
                <a:spcPts val="0"/>
              </a:spcAft>
              <a:buNone/>
              <a:defRPr sz="1000" b="1" cap="all" spc="-20" baseline="0">
                <a:solidFill>
                  <a:schemeClr val="tx2"/>
                </a:solidFill>
                <a:latin typeface="Clarity City" panose="00000500000000000000" pitchFamily="50"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13" name="Date Placeholder 12">
            <a:extLst>
              <a:ext uri="{FF2B5EF4-FFF2-40B4-BE49-F238E27FC236}">
                <a16:creationId xmlns:a16="http://schemas.microsoft.com/office/drawing/2014/main" id="{A3F2BAD1-6016-EC34-61A1-51F2BF619EE8}"/>
              </a:ext>
            </a:extLst>
          </p:cNvPr>
          <p:cNvSpPr>
            <a:spLocks noGrp="1"/>
          </p:cNvSpPr>
          <p:nvPr>
            <p:ph type="dt" sz="half" idx="14"/>
          </p:nvPr>
        </p:nvSpPr>
        <p:spPr/>
        <p:txBody>
          <a:bodyPr/>
          <a:lstStyle>
            <a:lvl1pPr>
              <a:defRPr>
                <a:solidFill>
                  <a:srgbClr val="666666"/>
                </a:solidFill>
              </a:defRPr>
            </a:lvl1pPr>
          </a:lstStyle>
          <a:p>
            <a:pPr algn="r"/>
            <a:fld id="{C8E32920-869E-4BA7-ACC3-1ED2C31863DC}" type="datetime4">
              <a:rPr lang="en-GB" smtClean="0"/>
              <a:pPr algn="r"/>
              <a:t>09 July 2026</a:t>
            </a:fld>
            <a:endParaRPr lang="en-GB"/>
          </a:p>
        </p:txBody>
      </p:sp>
      <p:sp>
        <p:nvSpPr>
          <p:cNvPr id="14" name="Footer Placeholder 13">
            <a:extLst>
              <a:ext uri="{FF2B5EF4-FFF2-40B4-BE49-F238E27FC236}">
                <a16:creationId xmlns:a16="http://schemas.microsoft.com/office/drawing/2014/main" id="{99E15502-F190-1420-1864-B7DFEC46EFAA}"/>
              </a:ext>
            </a:extLst>
          </p:cNvPr>
          <p:cNvSpPr>
            <a:spLocks noGrp="1"/>
          </p:cNvSpPr>
          <p:nvPr>
            <p:ph type="ftr" sz="quarter" idx="15"/>
          </p:nvPr>
        </p:nvSpPr>
        <p:spPr/>
        <p:txBody>
          <a:bodyPr/>
          <a:lstStyle>
            <a:lvl1pPr>
              <a:defRPr>
                <a:solidFill>
                  <a:srgbClr val="666666"/>
                </a:solidFill>
              </a:defRPr>
            </a:lvl1pPr>
          </a:lstStyle>
          <a:p>
            <a:r>
              <a:rPr lang="en-GB"/>
              <a:t>Example footer</a:t>
            </a:r>
          </a:p>
        </p:txBody>
      </p:sp>
      <p:sp>
        <p:nvSpPr>
          <p:cNvPr id="15" name="Slide Number Placeholder 14">
            <a:extLst>
              <a:ext uri="{FF2B5EF4-FFF2-40B4-BE49-F238E27FC236}">
                <a16:creationId xmlns:a16="http://schemas.microsoft.com/office/drawing/2014/main" id="{8D0D0EC9-AA86-981C-17C1-A6642C251CCA}"/>
              </a:ext>
            </a:extLst>
          </p:cNvPr>
          <p:cNvSpPr>
            <a:spLocks noGrp="1"/>
          </p:cNvSpPr>
          <p:nvPr>
            <p:ph type="sldNum" sz="quarter" idx="16"/>
          </p:nvPr>
        </p:nvSpPr>
        <p:spPr/>
        <p:txBody>
          <a:bodyPr/>
          <a:lstStyle>
            <a:lvl1pPr>
              <a:defRPr>
                <a:solidFill>
                  <a:srgbClr val="666666"/>
                </a:solidFill>
              </a:defRPr>
            </a:lvl1pPr>
          </a:lstStyle>
          <a:p>
            <a:r>
              <a:rPr lang="en-GB"/>
              <a:t>Page </a:t>
            </a:r>
            <a:fld id="{5D583F22-7307-4FEA-83E3-0265FE7D6C7B}" type="slidenum">
              <a:rPr lang="en-GB" smtClean="0"/>
              <a:pPr/>
              <a:t>‹#›</a:t>
            </a:fld>
            <a:endParaRPr lang="en-GB"/>
          </a:p>
        </p:txBody>
      </p:sp>
      <p:sp>
        <p:nvSpPr>
          <p:cNvPr id="19" name="Text Placeholder 18">
            <a:extLst>
              <a:ext uri="{FF2B5EF4-FFF2-40B4-BE49-F238E27FC236}">
                <a16:creationId xmlns:a16="http://schemas.microsoft.com/office/drawing/2014/main" id="{35A4ECA7-D3AD-E3B3-C0E5-FEAEB165D8B0}"/>
              </a:ext>
            </a:extLst>
          </p:cNvPr>
          <p:cNvSpPr>
            <a:spLocks noGrp="1"/>
          </p:cNvSpPr>
          <p:nvPr>
            <p:ph type="body" sz="quarter" idx="17" hasCustomPrompt="1"/>
          </p:nvPr>
        </p:nvSpPr>
        <p:spPr>
          <a:xfrm>
            <a:off x="454820" y="2282400"/>
            <a:ext cx="688180" cy="441960"/>
          </a:xfrm>
        </p:spPr>
        <p:txBody>
          <a:bodyPr/>
          <a:lstStyle>
            <a:lvl1pPr marL="0" indent="0">
              <a:spcAft>
                <a:spcPts val="0"/>
              </a:spcAft>
              <a:defRPr sz="3000">
                <a:solidFill>
                  <a:schemeClr val="bg1"/>
                </a:solidFill>
                <a:latin typeface="+mj-lt"/>
              </a:defRPr>
            </a:lvl1pPr>
            <a:lvl2pPr marL="0" indent="0">
              <a:defRPr>
                <a:solidFill>
                  <a:schemeClr val="accent2"/>
                </a:solidFill>
                <a:latin typeface="+mj-lt"/>
              </a:defRPr>
            </a:lvl2pPr>
            <a:lvl3pPr marL="0" indent="0">
              <a:defRPr>
                <a:solidFill>
                  <a:schemeClr val="accent2"/>
                </a:solidFill>
                <a:latin typeface="+mj-lt"/>
              </a:defRPr>
            </a:lvl3pPr>
            <a:lvl4pPr marL="0" indent="0">
              <a:defRPr>
                <a:solidFill>
                  <a:schemeClr val="accent2"/>
                </a:solidFill>
                <a:latin typeface="+mj-lt"/>
              </a:defRPr>
            </a:lvl4pPr>
            <a:lvl5pPr marL="0" indent="0">
              <a:defRPr>
                <a:solidFill>
                  <a:schemeClr val="accent2"/>
                </a:solidFill>
                <a:latin typeface="+mj-lt"/>
              </a:defRPr>
            </a:lvl5pPr>
          </a:lstStyle>
          <a:p>
            <a:pPr lvl="0"/>
            <a:r>
              <a:rPr lang="en-GB"/>
              <a:t>##</a:t>
            </a:r>
          </a:p>
        </p:txBody>
      </p:sp>
    </p:spTree>
    <p:extLst>
      <p:ext uri="{BB962C8B-B14F-4D97-AF65-F5344CB8AC3E}">
        <p14:creationId xmlns:p14="http://schemas.microsoft.com/office/powerpoint/2010/main" val="1225326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3">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8052D-006C-A1DD-DFDD-421B092650F0}"/>
              </a:ext>
            </a:extLst>
          </p:cNvPr>
          <p:cNvSpPr>
            <a:spLocks noGrp="1"/>
          </p:cNvSpPr>
          <p:nvPr>
            <p:ph type="title" hasCustomPrompt="1"/>
          </p:nvPr>
        </p:nvSpPr>
        <p:spPr>
          <a:xfrm>
            <a:off x="404813" y="2822400"/>
            <a:ext cx="5360987" cy="2852737"/>
          </a:xfrm>
        </p:spPr>
        <p:txBody>
          <a:bodyPr anchor="t"/>
          <a:lstStyle>
            <a:lvl1pPr>
              <a:lnSpc>
                <a:spcPct val="78000"/>
              </a:lnSpc>
              <a:defRPr sz="5800" spc="-230" baseline="0">
                <a:solidFill>
                  <a:schemeClr val="bg1"/>
                </a:solidFill>
              </a:defRPr>
            </a:lvl1pPr>
          </a:lstStyle>
          <a:p>
            <a:r>
              <a:rPr lang="en-GB"/>
              <a:t>SECTION TITLE HERE</a:t>
            </a:r>
          </a:p>
        </p:txBody>
      </p:sp>
      <p:sp>
        <p:nvSpPr>
          <p:cNvPr id="3" name="Text Placeholder 2">
            <a:extLst>
              <a:ext uri="{FF2B5EF4-FFF2-40B4-BE49-F238E27FC236}">
                <a16:creationId xmlns:a16="http://schemas.microsoft.com/office/drawing/2014/main" id="{6BCA3222-FF6C-E803-4517-CBFAD5F50C66}"/>
              </a:ext>
            </a:extLst>
          </p:cNvPr>
          <p:cNvSpPr>
            <a:spLocks noGrp="1"/>
          </p:cNvSpPr>
          <p:nvPr>
            <p:ph type="body" idx="1"/>
          </p:nvPr>
        </p:nvSpPr>
        <p:spPr>
          <a:xfrm>
            <a:off x="460800" y="442800"/>
            <a:ext cx="1789200" cy="334800"/>
          </a:xfrm>
        </p:spPr>
        <p:txBody>
          <a:bodyPr/>
          <a:lstStyle>
            <a:lvl1pPr marL="0" indent="0">
              <a:spcAft>
                <a:spcPts val="0"/>
              </a:spcAft>
              <a:buNone/>
              <a:defRPr sz="1000" b="1" cap="all" spc="-20" baseline="0">
                <a:solidFill>
                  <a:schemeClr val="accent5"/>
                </a:solidFill>
                <a:latin typeface="Clarity City" panose="00000500000000000000" pitchFamily="50"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13" name="Date Placeholder 12">
            <a:extLst>
              <a:ext uri="{FF2B5EF4-FFF2-40B4-BE49-F238E27FC236}">
                <a16:creationId xmlns:a16="http://schemas.microsoft.com/office/drawing/2014/main" id="{A3F2BAD1-6016-EC34-61A1-51F2BF619EE8}"/>
              </a:ext>
            </a:extLst>
          </p:cNvPr>
          <p:cNvSpPr>
            <a:spLocks noGrp="1"/>
          </p:cNvSpPr>
          <p:nvPr>
            <p:ph type="dt" sz="half" idx="14"/>
          </p:nvPr>
        </p:nvSpPr>
        <p:spPr/>
        <p:txBody>
          <a:bodyPr/>
          <a:lstStyle>
            <a:lvl1pPr>
              <a:defRPr>
                <a:solidFill>
                  <a:schemeClr val="bg1"/>
                </a:solidFill>
              </a:defRPr>
            </a:lvl1pPr>
          </a:lstStyle>
          <a:p>
            <a:pPr algn="r"/>
            <a:fld id="{C8E32920-869E-4BA7-ACC3-1ED2C31863DC}" type="datetime4">
              <a:rPr lang="en-GB" smtClean="0"/>
              <a:pPr algn="r"/>
              <a:t>09 July 2026</a:t>
            </a:fld>
            <a:endParaRPr lang="en-GB"/>
          </a:p>
        </p:txBody>
      </p:sp>
      <p:sp>
        <p:nvSpPr>
          <p:cNvPr id="14" name="Footer Placeholder 13">
            <a:extLst>
              <a:ext uri="{FF2B5EF4-FFF2-40B4-BE49-F238E27FC236}">
                <a16:creationId xmlns:a16="http://schemas.microsoft.com/office/drawing/2014/main" id="{99E15502-F190-1420-1864-B7DFEC46EFAA}"/>
              </a:ext>
            </a:extLst>
          </p:cNvPr>
          <p:cNvSpPr>
            <a:spLocks noGrp="1"/>
          </p:cNvSpPr>
          <p:nvPr>
            <p:ph type="ftr" sz="quarter" idx="15"/>
          </p:nvPr>
        </p:nvSpPr>
        <p:spPr/>
        <p:txBody>
          <a:bodyPr/>
          <a:lstStyle>
            <a:lvl1pPr>
              <a:defRPr>
                <a:solidFill>
                  <a:schemeClr val="bg1"/>
                </a:solidFill>
              </a:defRPr>
            </a:lvl1pPr>
          </a:lstStyle>
          <a:p>
            <a:r>
              <a:rPr lang="en-GB"/>
              <a:t>Example footer</a:t>
            </a:r>
          </a:p>
        </p:txBody>
      </p:sp>
      <p:sp>
        <p:nvSpPr>
          <p:cNvPr id="15" name="Slide Number Placeholder 14">
            <a:extLst>
              <a:ext uri="{FF2B5EF4-FFF2-40B4-BE49-F238E27FC236}">
                <a16:creationId xmlns:a16="http://schemas.microsoft.com/office/drawing/2014/main" id="{8D0D0EC9-AA86-981C-17C1-A6642C251CCA}"/>
              </a:ext>
            </a:extLst>
          </p:cNvPr>
          <p:cNvSpPr>
            <a:spLocks noGrp="1"/>
          </p:cNvSpPr>
          <p:nvPr>
            <p:ph type="sldNum" sz="quarter" idx="16"/>
          </p:nvPr>
        </p:nvSpPr>
        <p:spPr/>
        <p:txBody>
          <a:bodyPr/>
          <a:lstStyle>
            <a:lvl1pPr>
              <a:defRPr>
                <a:solidFill>
                  <a:schemeClr val="bg1"/>
                </a:solidFill>
              </a:defRPr>
            </a:lvl1pPr>
          </a:lstStyle>
          <a:p>
            <a:r>
              <a:rPr lang="en-GB"/>
              <a:t>Page </a:t>
            </a:r>
            <a:fld id="{5D583F22-7307-4FEA-83E3-0265FE7D6C7B}" type="slidenum">
              <a:rPr lang="en-GB" smtClean="0"/>
              <a:pPr/>
              <a:t>‹#›</a:t>
            </a:fld>
            <a:endParaRPr lang="en-GB"/>
          </a:p>
        </p:txBody>
      </p:sp>
      <p:sp>
        <p:nvSpPr>
          <p:cNvPr id="19" name="Text Placeholder 18">
            <a:extLst>
              <a:ext uri="{FF2B5EF4-FFF2-40B4-BE49-F238E27FC236}">
                <a16:creationId xmlns:a16="http://schemas.microsoft.com/office/drawing/2014/main" id="{35A4ECA7-D3AD-E3B3-C0E5-FEAEB165D8B0}"/>
              </a:ext>
            </a:extLst>
          </p:cNvPr>
          <p:cNvSpPr>
            <a:spLocks noGrp="1"/>
          </p:cNvSpPr>
          <p:nvPr>
            <p:ph type="body" sz="quarter" idx="17" hasCustomPrompt="1"/>
          </p:nvPr>
        </p:nvSpPr>
        <p:spPr>
          <a:xfrm>
            <a:off x="454820" y="2282400"/>
            <a:ext cx="688180" cy="441960"/>
          </a:xfrm>
        </p:spPr>
        <p:txBody>
          <a:bodyPr/>
          <a:lstStyle>
            <a:lvl1pPr marL="0" indent="0">
              <a:spcAft>
                <a:spcPts val="0"/>
              </a:spcAft>
              <a:defRPr sz="3000">
                <a:solidFill>
                  <a:schemeClr val="accent2"/>
                </a:solidFill>
                <a:latin typeface="+mj-lt"/>
              </a:defRPr>
            </a:lvl1pPr>
            <a:lvl2pPr marL="0" indent="0">
              <a:defRPr>
                <a:solidFill>
                  <a:schemeClr val="accent2"/>
                </a:solidFill>
                <a:latin typeface="+mj-lt"/>
              </a:defRPr>
            </a:lvl2pPr>
            <a:lvl3pPr marL="0" indent="0">
              <a:defRPr>
                <a:solidFill>
                  <a:schemeClr val="accent2"/>
                </a:solidFill>
                <a:latin typeface="+mj-lt"/>
              </a:defRPr>
            </a:lvl3pPr>
            <a:lvl4pPr marL="0" indent="0">
              <a:defRPr>
                <a:solidFill>
                  <a:schemeClr val="accent2"/>
                </a:solidFill>
                <a:latin typeface="+mj-lt"/>
              </a:defRPr>
            </a:lvl4pPr>
            <a:lvl5pPr marL="0" indent="0">
              <a:defRPr>
                <a:solidFill>
                  <a:schemeClr val="accent2"/>
                </a:solidFill>
                <a:latin typeface="+mj-lt"/>
              </a:defRPr>
            </a:lvl5pPr>
          </a:lstStyle>
          <a:p>
            <a:pPr lvl="0"/>
            <a:r>
              <a:rPr lang="en-GB"/>
              <a:t>##</a:t>
            </a:r>
          </a:p>
        </p:txBody>
      </p:sp>
    </p:spTree>
    <p:extLst>
      <p:ext uri="{BB962C8B-B14F-4D97-AF65-F5344CB8AC3E}">
        <p14:creationId xmlns:p14="http://schemas.microsoft.com/office/powerpoint/2010/main" val="3896558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4">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8052D-006C-A1DD-DFDD-421B092650F0}"/>
              </a:ext>
            </a:extLst>
          </p:cNvPr>
          <p:cNvSpPr>
            <a:spLocks noGrp="1"/>
          </p:cNvSpPr>
          <p:nvPr>
            <p:ph type="title" hasCustomPrompt="1"/>
          </p:nvPr>
        </p:nvSpPr>
        <p:spPr>
          <a:xfrm>
            <a:off x="404813" y="2822400"/>
            <a:ext cx="5360987" cy="2852737"/>
          </a:xfrm>
        </p:spPr>
        <p:txBody>
          <a:bodyPr anchor="t"/>
          <a:lstStyle>
            <a:lvl1pPr>
              <a:lnSpc>
                <a:spcPct val="78000"/>
              </a:lnSpc>
              <a:defRPr sz="5800" spc="-230" baseline="0">
                <a:solidFill>
                  <a:schemeClr val="tx2"/>
                </a:solidFill>
              </a:defRPr>
            </a:lvl1pPr>
          </a:lstStyle>
          <a:p>
            <a:r>
              <a:rPr lang="en-GB"/>
              <a:t>SECTION TITLE HERE</a:t>
            </a:r>
          </a:p>
        </p:txBody>
      </p:sp>
      <p:sp>
        <p:nvSpPr>
          <p:cNvPr id="3" name="Text Placeholder 2">
            <a:extLst>
              <a:ext uri="{FF2B5EF4-FFF2-40B4-BE49-F238E27FC236}">
                <a16:creationId xmlns:a16="http://schemas.microsoft.com/office/drawing/2014/main" id="{6BCA3222-FF6C-E803-4517-CBFAD5F50C66}"/>
              </a:ext>
            </a:extLst>
          </p:cNvPr>
          <p:cNvSpPr>
            <a:spLocks noGrp="1"/>
          </p:cNvSpPr>
          <p:nvPr>
            <p:ph type="body" idx="1"/>
          </p:nvPr>
        </p:nvSpPr>
        <p:spPr>
          <a:xfrm>
            <a:off x="460800" y="442800"/>
            <a:ext cx="1789200" cy="334800"/>
          </a:xfrm>
        </p:spPr>
        <p:txBody>
          <a:bodyPr/>
          <a:lstStyle>
            <a:lvl1pPr marL="0" indent="0">
              <a:spcAft>
                <a:spcPts val="0"/>
              </a:spcAft>
              <a:buNone/>
              <a:defRPr sz="1000" b="1" cap="all" spc="-20" baseline="0">
                <a:solidFill>
                  <a:schemeClr val="tx2"/>
                </a:solidFill>
                <a:latin typeface="Clarity City" panose="00000500000000000000" pitchFamily="50"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13" name="Date Placeholder 12">
            <a:extLst>
              <a:ext uri="{FF2B5EF4-FFF2-40B4-BE49-F238E27FC236}">
                <a16:creationId xmlns:a16="http://schemas.microsoft.com/office/drawing/2014/main" id="{A3F2BAD1-6016-EC34-61A1-51F2BF619EE8}"/>
              </a:ext>
            </a:extLst>
          </p:cNvPr>
          <p:cNvSpPr>
            <a:spLocks noGrp="1"/>
          </p:cNvSpPr>
          <p:nvPr>
            <p:ph type="dt" sz="half" idx="14"/>
          </p:nvPr>
        </p:nvSpPr>
        <p:spPr/>
        <p:txBody>
          <a:bodyPr/>
          <a:lstStyle>
            <a:lvl1pPr>
              <a:defRPr>
                <a:solidFill>
                  <a:srgbClr val="666666"/>
                </a:solidFill>
              </a:defRPr>
            </a:lvl1pPr>
          </a:lstStyle>
          <a:p>
            <a:pPr algn="r"/>
            <a:fld id="{C8E32920-869E-4BA7-ACC3-1ED2C31863DC}" type="datetime4">
              <a:rPr lang="en-GB" smtClean="0"/>
              <a:pPr algn="r"/>
              <a:t>09 July 2026</a:t>
            </a:fld>
            <a:endParaRPr lang="en-GB"/>
          </a:p>
        </p:txBody>
      </p:sp>
      <p:sp>
        <p:nvSpPr>
          <p:cNvPr id="14" name="Footer Placeholder 13">
            <a:extLst>
              <a:ext uri="{FF2B5EF4-FFF2-40B4-BE49-F238E27FC236}">
                <a16:creationId xmlns:a16="http://schemas.microsoft.com/office/drawing/2014/main" id="{99E15502-F190-1420-1864-B7DFEC46EFAA}"/>
              </a:ext>
            </a:extLst>
          </p:cNvPr>
          <p:cNvSpPr>
            <a:spLocks noGrp="1"/>
          </p:cNvSpPr>
          <p:nvPr>
            <p:ph type="ftr" sz="quarter" idx="15"/>
          </p:nvPr>
        </p:nvSpPr>
        <p:spPr/>
        <p:txBody>
          <a:bodyPr/>
          <a:lstStyle>
            <a:lvl1pPr>
              <a:defRPr>
                <a:solidFill>
                  <a:srgbClr val="666666"/>
                </a:solidFill>
              </a:defRPr>
            </a:lvl1pPr>
          </a:lstStyle>
          <a:p>
            <a:r>
              <a:rPr lang="en-GB"/>
              <a:t>Example footer</a:t>
            </a:r>
          </a:p>
        </p:txBody>
      </p:sp>
      <p:sp>
        <p:nvSpPr>
          <p:cNvPr id="15" name="Slide Number Placeholder 14">
            <a:extLst>
              <a:ext uri="{FF2B5EF4-FFF2-40B4-BE49-F238E27FC236}">
                <a16:creationId xmlns:a16="http://schemas.microsoft.com/office/drawing/2014/main" id="{8D0D0EC9-AA86-981C-17C1-A6642C251CCA}"/>
              </a:ext>
            </a:extLst>
          </p:cNvPr>
          <p:cNvSpPr>
            <a:spLocks noGrp="1"/>
          </p:cNvSpPr>
          <p:nvPr>
            <p:ph type="sldNum" sz="quarter" idx="16"/>
          </p:nvPr>
        </p:nvSpPr>
        <p:spPr/>
        <p:txBody>
          <a:bodyPr/>
          <a:lstStyle>
            <a:lvl1pPr>
              <a:defRPr>
                <a:solidFill>
                  <a:srgbClr val="666666"/>
                </a:solidFill>
              </a:defRPr>
            </a:lvl1pPr>
          </a:lstStyle>
          <a:p>
            <a:r>
              <a:rPr lang="en-GB"/>
              <a:t>Page </a:t>
            </a:r>
            <a:fld id="{5D583F22-7307-4FEA-83E3-0265FE7D6C7B}" type="slidenum">
              <a:rPr lang="en-GB" smtClean="0"/>
              <a:pPr/>
              <a:t>‹#›</a:t>
            </a:fld>
            <a:endParaRPr lang="en-GB"/>
          </a:p>
        </p:txBody>
      </p:sp>
      <p:sp>
        <p:nvSpPr>
          <p:cNvPr id="19" name="Text Placeholder 18">
            <a:extLst>
              <a:ext uri="{FF2B5EF4-FFF2-40B4-BE49-F238E27FC236}">
                <a16:creationId xmlns:a16="http://schemas.microsoft.com/office/drawing/2014/main" id="{35A4ECA7-D3AD-E3B3-C0E5-FEAEB165D8B0}"/>
              </a:ext>
            </a:extLst>
          </p:cNvPr>
          <p:cNvSpPr>
            <a:spLocks noGrp="1"/>
          </p:cNvSpPr>
          <p:nvPr>
            <p:ph type="body" sz="quarter" idx="17" hasCustomPrompt="1"/>
          </p:nvPr>
        </p:nvSpPr>
        <p:spPr>
          <a:xfrm>
            <a:off x="454820" y="2282400"/>
            <a:ext cx="688180" cy="441960"/>
          </a:xfrm>
        </p:spPr>
        <p:txBody>
          <a:bodyPr/>
          <a:lstStyle>
            <a:lvl1pPr marL="0" indent="0">
              <a:spcAft>
                <a:spcPts val="0"/>
              </a:spcAft>
              <a:defRPr sz="3000">
                <a:solidFill>
                  <a:schemeClr val="tx1"/>
                </a:solidFill>
                <a:latin typeface="+mj-lt"/>
              </a:defRPr>
            </a:lvl1pPr>
            <a:lvl2pPr marL="0" indent="0">
              <a:defRPr>
                <a:solidFill>
                  <a:schemeClr val="accent2"/>
                </a:solidFill>
                <a:latin typeface="+mj-lt"/>
              </a:defRPr>
            </a:lvl2pPr>
            <a:lvl3pPr marL="0" indent="0">
              <a:defRPr>
                <a:solidFill>
                  <a:schemeClr val="accent2"/>
                </a:solidFill>
                <a:latin typeface="+mj-lt"/>
              </a:defRPr>
            </a:lvl3pPr>
            <a:lvl4pPr marL="0" indent="0">
              <a:defRPr>
                <a:solidFill>
                  <a:schemeClr val="accent2"/>
                </a:solidFill>
                <a:latin typeface="+mj-lt"/>
              </a:defRPr>
            </a:lvl4pPr>
            <a:lvl5pPr marL="0" indent="0">
              <a:defRPr>
                <a:solidFill>
                  <a:schemeClr val="accent2"/>
                </a:solidFill>
                <a:latin typeface="+mj-lt"/>
              </a:defRPr>
            </a:lvl5pPr>
          </a:lstStyle>
          <a:p>
            <a:pPr lvl="0"/>
            <a:r>
              <a:rPr lang="en-GB"/>
              <a:t>##</a:t>
            </a:r>
          </a:p>
        </p:txBody>
      </p:sp>
    </p:spTree>
    <p:extLst>
      <p:ext uri="{BB962C8B-B14F-4D97-AF65-F5344CB8AC3E}">
        <p14:creationId xmlns:p14="http://schemas.microsoft.com/office/powerpoint/2010/main" val="1578790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5">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8052D-006C-A1DD-DFDD-421B092650F0}"/>
              </a:ext>
            </a:extLst>
          </p:cNvPr>
          <p:cNvSpPr>
            <a:spLocks noGrp="1"/>
          </p:cNvSpPr>
          <p:nvPr>
            <p:ph type="title" hasCustomPrompt="1"/>
          </p:nvPr>
        </p:nvSpPr>
        <p:spPr>
          <a:xfrm>
            <a:off x="404813" y="2822400"/>
            <a:ext cx="5360987" cy="2852737"/>
          </a:xfrm>
        </p:spPr>
        <p:txBody>
          <a:bodyPr anchor="t"/>
          <a:lstStyle>
            <a:lvl1pPr>
              <a:lnSpc>
                <a:spcPct val="78000"/>
              </a:lnSpc>
              <a:defRPr sz="5800" spc="-230" baseline="0">
                <a:solidFill>
                  <a:schemeClr val="bg1"/>
                </a:solidFill>
              </a:defRPr>
            </a:lvl1pPr>
          </a:lstStyle>
          <a:p>
            <a:r>
              <a:rPr lang="en-GB"/>
              <a:t>SECTION TITLE HERE</a:t>
            </a:r>
          </a:p>
        </p:txBody>
      </p:sp>
      <p:sp>
        <p:nvSpPr>
          <p:cNvPr id="3" name="Text Placeholder 2">
            <a:extLst>
              <a:ext uri="{FF2B5EF4-FFF2-40B4-BE49-F238E27FC236}">
                <a16:creationId xmlns:a16="http://schemas.microsoft.com/office/drawing/2014/main" id="{6BCA3222-FF6C-E803-4517-CBFAD5F50C66}"/>
              </a:ext>
            </a:extLst>
          </p:cNvPr>
          <p:cNvSpPr>
            <a:spLocks noGrp="1"/>
          </p:cNvSpPr>
          <p:nvPr>
            <p:ph type="body" idx="1"/>
          </p:nvPr>
        </p:nvSpPr>
        <p:spPr>
          <a:xfrm>
            <a:off x="460800" y="442800"/>
            <a:ext cx="1789200" cy="334800"/>
          </a:xfrm>
        </p:spPr>
        <p:txBody>
          <a:bodyPr/>
          <a:lstStyle>
            <a:lvl1pPr marL="0" indent="0">
              <a:spcAft>
                <a:spcPts val="0"/>
              </a:spcAft>
              <a:buNone/>
              <a:defRPr sz="1000" b="1" cap="all" spc="-20" baseline="0">
                <a:solidFill>
                  <a:schemeClr val="tx2"/>
                </a:solidFill>
                <a:latin typeface="Clarity City" panose="00000500000000000000" pitchFamily="50"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14" name="Footer Placeholder 13">
            <a:extLst>
              <a:ext uri="{FF2B5EF4-FFF2-40B4-BE49-F238E27FC236}">
                <a16:creationId xmlns:a16="http://schemas.microsoft.com/office/drawing/2014/main" id="{99E15502-F190-1420-1864-B7DFEC46EFAA}"/>
              </a:ext>
            </a:extLst>
          </p:cNvPr>
          <p:cNvSpPr>
            <a:spLocks noGrp="1"/>
          </p:cNvSpPr>
          <p:nvPr>
            <p:ph type="ftr" sz="quarter" idx="15"/>
          </p:nvPr>
        </p:nvSpPr>
        <p:spPr/>
        <p:txBody>
          <a:bodyPr/>
          <a:lstStyle>
            <a:lvl1pPr>
              <a:defRPr>
                <a:solidFill>
                  <a:schemeClr val="bg1"/>
                </a:solidFill>
              </a:defRPr>
            </a:lvl1pPr>
          </a:lstStyle>
          <a:p>
            <a:r>
              <a:rPr lang="en-GB"/>
              <a:t>Example footer</a:t>
            </a:r>
          </a:p>
        </p:txBody>
      </p:sp>
      <p:sp>
        <p:nvSpPr>
          <p:cNvPr id="15" name="Slide Number Placeholder 14">
            <a:extLst>
              <a:ext uri="{FF2B5EF4-FFF2-40B4-BE49-F238E27FC236}">
                <a16:creationId xmlns:a16="http://schemas.microsoft.com/office/drawing/2014/main" id="{8D0D0EC9-AA86-981C-17C1-A6642C251CCA}"/>
              </a:ext>
            </a:extLst>
          </p:cNvPr>
          <p:cNvSpPr>
            <a:spLocks noGrp="1"/>
          </p:cNvSpPr>
          <p:nvPr>
            <p:ph type="sldNum" sz="quarter" idx="16"/>
          </p:nvPr>
        </p:nvSpPr>
        <p:spPr/>
        <p:txBody>
          <a:bodyPr/>
          <a:lstStyle>
            <a:lvl1pPr>
              <a:defRPr>
                <a:solidFill>
                  <a:schemeClr val="tx2"/>
                </a:solidFill>
              </a:defRPr>
            </a:lvl1pPr>
          </a:lstStyle>
          <a:p>
            <a:r>
              <a:rPr lang="en-GB"/>
              <a:t>Page </a:t>
            </a:r>
            <a:fld id="{5D583F22-7307-4FEA-83E3-0265FE7D6C7B}" type="slidenum">
              <a:rPr lang="en-GB" smtClean="0"/>
              <a:pPr/>
              <a:t>‹#›</a:t>
            </a:fld>
            <a:endParaRPr lang="en-GB"/>
          </a:p>
        </p:txBody>
      </p:sp>
      <p:sp>
        <p:nvSpPr>
          <p:cNvPr id="19" name="Text Placeholder 18">
            <a:extLst>
              <a:ext uri="{FF2B5EF4-FFF2-40B4-BE49-F238E27FC236}">
                <a16:creationId xmlns:a16="http://schemas.microsoft.com/office/drawing/2014/main" id="{35A4ECA7-D3AD-E3B3-C0E5-FEAEB165D8B0}"/>
              </a:ext>
            </a:extLst>
          </p:cNvPr>
          <p:cNvSpPr>
            <a:spLocks noGrp="1"/>
          </p:cNvSpPr>
          <p:nvPr>
            <p:ph type="body" sz="quarter" idx="17" hasCustomPrompt="1"/>
          </p:nvPr>
        </p:nvSpPr>
        <p:spPr>
          <a:xfrm>
            <a:off x="454820" y="2282400"/>
            <a:ext cx="688180" cy="441960"/>
          </a:xfrm>
        </p:spPr>
        <p:txBody>
          <a:bodyPr/>
          <a:lstStyle>
            <a:lvl1pPr marL="0" indent="0">
              <a:spcAft>
                <a:spcPts val="0"/>
              </a:spcAft>
              <a:defRPr sz="3000">
                <a:solidFill>
                  <a:schemeClr val="tx2"/>
                </a:solidFill>
                <a:latin typeface="+mj-lt"/>
              </a:defRPr>
            </a:lvl1pPr>
            <a:lvl2pPr marL="0" indent="0">
              <a:defRPr>
                <a:solidFill>
                  <a:schemeClr val="accent2"/>
                </a:solidFill>
                <a:latin typeface="+mj-lt"/>
              </a:defRPr>
            </a:lvl2pPr>
            <a:lvl3pPr marL="0" indent="0">
              <a:defRPr>
                <a:solidFill>
                  <a:schemeClr val="accent2"/>
                </a:solidFill>
                <a:latin typeface="+mj-lt"/>
              </a:defRPr>
            </a:lvl3pPr>
            <a:lvl4pPr marL="0" indent="0">
              <a:defRPr>
                <a:solidFill>
                  <a:schemeClr val="accent2"/>
                </a:solidFill>
                <a:latin typeface="+mj-lt"/>
              </a:defRPr>
            </a:lvl4pPr>
            <a:lvl5pPr marL="0" indent="0">
              <a:defRPr>
                <a:solidFill>
                  <a:schemeClr val="accent2"/>
                </a:solidFill>
                <a:latin typeface="+mj-lt"/>
              </a:defRPr>
            </a:lvl5pPr>
          </a:lstStyle>
          <a:p>
            <a:pPr lvl="0"/>
            <a:r>
              <a:rPr lang="en-GB"/>
              <a:t>##</a:t>
            </a:r>
          </a:p>
        </p:txBody>
      </p:sp>
      <p:sp>
        <p:nvSpPr>
          <p:cNvPr id="4" name="object 2">
            <a:extLst>
              <a:ext uri="{FF2B5EF4-FFF2-40B4-BE49-F238E27FC236}">
                <a16:creationId xmlns:a16="http://schemas.microsoft.com/office/drawing/2014/main" id="{DB845A63-2DFC-A9BA-2770-B4B103BDEE32}"/>
              </a:ext>
            </a:extLst>
          </p:cNvPr>
          <p:cNvSpPr/>
          <p:nvPr userDrawn="1"/>
        </p:nvSpPr>
        <p:spPr>
          <a:xfrm>
            <a:off x="6022554" y="1557004"/>
            <a:ext cx="6166485" cy="5301615"/>
          </a:xfrm>
          <a:custGeom>
            <a:avLst/>
            <a:gdLst/>
            <a:ahLst/>
            <a:cxnLst/>
            <a:rect l="l" t="t" r="r" b="b"/>
            <a:pathLst>
              <a:path w="6166484" h="5301615">
                <a:moveTo>
                  <a:pt x="6166397" y="0"/>
                </a:moveTo>
                <a:lnTo>
                  <a:pt x="668172" y="0"/>
                </a:lnTo>
                <a:lnTo>
                  <a:pt x="618796" y="1677"/>
                </a:lnTo>
                <a:lnTo>
                  <a:pt x="570559" y="6637"/>
                </a:lnTo>
                <a:lnTo>
                  <a:pt x="523564" y="14769"/>
                </a:lnTo>
                <a:lnTo>
                  <a:pt x="477910" y="25962"/>
                </a:lnTo>
                <a:lnTo>
                  <a:pt x="433700" y="40108"/>
                </a:lnTo>
                <a:lnTo>
                  <a:pt x="391035" y="57097"/>
                </a:lnTo>
                <a:lnTo>
                  <a:pt x="350014" y="76817"/>
                </a:lnTo>
                <a:lnTo>
                  <a:pt x="310741" y="99160"/>
                </a:lnTo>
                <a:lnTo>
                  <a:pt x="273315" y="124015"/>
                </a:lnTo>
                <a:lnTo>
                  <a:pt x="237838" y="151273"/>
                </a:lnTo>
                <a:lnTo>
                  <a:pt x="204411" y="180823"/>
                </a:lnTo>
                <a:lnTo>
                  <a:pt x="173135" y="212556"/>
                </a:lnTo>
                <a:lnTo>
                  <a:pt x="144112" y="246362"/>
                </a:lnTo>
                <a:lnTo>
                  <a:pt x="117442" y="282130"/>
                </a:lnTo>
                <a:lnTo>
                  <a:pt x="93226" y="319751"/>
                </a:lnTo>
                <a:lnTo>
                  <a:pt x="71566" y="359114"/>
                </a:lnTo>
                <a:lnTo>
                  <a:pt x="52563" y="400111"/>
                </a:lnTo>
                <a:lnTo>
                  <a:pt x="36318" y="442630"/>
                </a:lnTo>
                <a:lnTo>
                  <a:pt x="22932" y="486562"/>
                </a:lnTo>
                <a:lnTo>
                  <a:pt x="12506" y="531797"/>
                </a:lnTo>
                <a:lnTo>
                  <a:pt x="5141" y="578226"/>
                </a:lnTo>
                <a:lnTo>
                  <a:pt x="938" y="625737"/>
                </a:lnTo>
                <a:lnTo>
                  <a:pt x="0" y="674222"/>
                </a:lnTo>
                <a:lnTo>
                  <a:pt x="2425" y="723569"/>
                </a:lnTo>
                <a:lnTo>
                  <a:pt x="383894" y="5300995"/>
                </a:lnTo>
                <a:lnTo>
                  <a:pt x="6166397" y="5300995"/>
                </a:lnTo>
                <a:lnTo>
                  <a:pt x="6166397" y="0"/>
                </a:lnTo>
                <a:close/>
              </a:path>
            </a:pathLst>
          </a:custGeom>
          <a:solidFill>
            <a:schemeClr val="tx2"/>
          </a:solidFill>
        </p:spPr>
        <p:txBody>
          <a:bodyPr wrap="square" lIns="0" tIns="0" rIns="0" bIns="0" rtlCol="0"/>
          <a:lstStyle/>
          <a:p>
            <a:endParaRPr lang="en-GB"/>
          </a:p>
        </p:txBody>
      </p:sp>
      <p:sp>
        <p:nvSpPr>
          <p:cNvPr id="13" name="Date Placeholder 12">
            <a:extLst>
              <a:ext uri="{FF2B5EF4-FFF2-40B4-BE49-F238E27FC236}">
                <a16:creationId xmlns:a16="http://schemas.microsoft.com/office/drawing/2014/main" id="{A3F2BAD1-6016-EC34-61A1-51F2BF619EE8}"/>
              </a:ext>
            </a:extLst>
          </p:cNvPr>
          <p:cNvSpPr>
            <a:spLocks noGrp="1"/>
          </p:cNvSpPr>
          <p:nvPr>
            <p:ph type="dt" sz="half" idx="14"/>
          </p:nvPr>
        </p:nvSpPr>
        <p:spPr/>
        <p:txBody>
          <a:bodyPr/>
          <a:lstStyle>
            <a:lvl1pPr>
              <a:defRPr>
                <a:solidFill>
                  <a:schemeClr val="bg1"/>
                </a:solidFill>
              </a:defRPr>
            </a:lvl1pPr>
          </a:lstStyle>
          <a:p>
            <a:pPr algn="r"/>
            <a:fld id="{C8E32920-869E-4BA7-ACC3-1ED2C31863DC}" type="datetime4">
              <a:rPr lang="en-GB" smtClean="0"/>
              <a:pPr algn="r"/>
              <a:t>09 July 2026</a:t>
            </a:fld>
            <a:endParaRPr lang="en-GB"/>
          </a:p>
        </p:txBody>
      </p:sp>
    </p:spTree>
    <p:extLst>
      <p:ext uri="{BB962C8B-B14F-4D97-AF65-F5344CB8AC3E}">
        <p14:creationId xmlns:p14="http://schemas.microsoft.com/office/powerpoint/2010/main" val="350182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6">
    <p:bg>
      <p:bgPr>
        <a:solidFill>
          <a:schemeClr val="accent2"/>
        </a:solidFill>
        <a:effectLst/>
      </p:bgPr>
    </p:bg>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6D844CDC-0F46-11E2-EA57-875125338121}"/>
              </a:ext>
            </a:extLst>
          </p:cNvPr>
          <p:cNvSpPr/>
          <p:nvPr userDrawn="1"/>
        </p:nvSpPr>
        <p:spPr>
          <a:xfrm>
            <a:off x="0" y="0"/>
            <a:ext cx="4319270" cy="6858000"/>
          </a:xfrm>
          <a:custGeom>
            <a:avLst/>
            <a:gdLst/>
            <a:ahLst/>
            <a:cxnLst/>
            <a:rect l="l" t="t" r="r" b="b"/>
            <a:pathLst>
              <a:path w="4319270" h="6858000">
                <a:moveTo>
                  <a:pt x="4319149" y="0"/>
                </a:moveTo>
                <a:lnTo>
                  <a:pt x="0" y="0"/>
                </a:lnTo>
                <a:lnTo>
                  <a:pt x="0" y="6858000"/>
                </a:lnTo>
                <a:lnTo>
                  <a:pt x="519100" y="6858000"/>
                </a:lnTo>
                <a:lnTo>
                  <a:pt x="3632382" y="5078961"/>
                </a:lnTo>
                <a:lnTo>
                  <a:pt x="3670041" y="5054678"/>
                </a:lnTo>
                <a:lnTo>
                  <a:pt x="3706674" y="5025673"/>
                </a:lnTo>
                <a:lnTo>
                  <a:pt x="3741913" y="4992527"/>
                </a:lnTo>
                <a:lnTo>
                  <a:pt x="3775390" y="4955816"/>
                </a:lnTo>
                <a:lnTo>
                  <a:pt x="3806735" y="4916119"/>
                </a:lnTo>
                <a:lnTo>
                  <a:pt x="3835582" y="4874016"/>
                </a:lnTo>
                <a:lnTo>
                  <a:pt x="3861562" y="4830084"/>
                </a:lnTo>
                <a:lnTo>
                  <a:pt x="3884307" y="4784902"/>
                </a:lnTo>
                <a:lnTo>
                  <a:pt x="3903448" y="4739049"/>
                </a:lnTo>
                <a:lnTo>
                  <a:pt x="3918618" y="4693102"/>
                </a:lnTo>
                <a:lnTo>
                  <a:pt x="3929448" y="4647641"/>
                </a:lnTo>
                <a:lnTo>
                  <a:pt x="3935569" y="4603244"/>
                </a:lnTo>
                <a:lnTo>
                  <a:pt x="4319149" y="0"/>
                </a:lnTo>
                <a:close/>
              </a:path>
            </a:pathLst>
          </a:custGeom>
          <a:solidFill>
            <a:schemeClr val="tx2"/>
          </a:solidFill>
        </p:spPr>
        <p:txBody>
          <a:bodyPr wrap="square" lIns="0" tIns="0" rIns="0" bIns="0" rtlCol="0"/>
          <a:lstStyle/>
          <a:p>
            <a:endParaRPr lang="en-GB"/>
          </a:p>
        </p:txBody>
      </p:sp>
      <p:sp>
        <p:nvSpPr>
          <p:cNvPr id="2" name="Title 1">
            <a:extLst>
              <a:ext uri="{FF2B5EF4-FFF2-40B4-BE49-F238E27FC236}">
                <a16:creationId xmlns:a16="http://schemas.microsoft.com/office/drawing/2014/main" id="{1A88052D-006C-A1DD-DFDD-421B092650F0}"/>
              </a:ext>
            </a:extLst>
          </p:cNvPr>
          <p:cNvSpPr>
            <a:spLocks noGrp="1"/>
          </p:cNvSpPr>
          <p:nvPr>
            <p:ph type="title" hasCustomPrompt="1"/>
          </p:nvPr>
        </p:nvSpPr>
        <p:spPr>
          <a:xfrm>
            <a:off x="4995863" y="2822400"/>
            <a:ext cx="5360987" cy="2852737"/>
          </a:xfrm>
        </p:spPr>
        <p:txBody>
          <a:bodyPr anchor="t"/>
          <a:lstStyle>
            <a:lvl1pPr>
              <a:lnSpc>
                <a:spcPct val="78000"/>
              </a:lnSpc>
              <a:defRPr sz="5800" spc="-230" baseline="0">
                <a:solidFill>
                  <a:schemeClr val="bg1"/>
                </a:solidFill>
              </a:defRPr>
            </a:lvl1pPr>
          </a:lstStyle>
          <a:p>
            <a:r>
              <a:rPr lang="en-GB"/>
              <a:t>SECTION TITLE HERE</a:t>
            </a:r>
          </a:p>
        </p:txBody>
      </p:sp>
      <p:sp>
        <p:nvSpPr>
          <p:cNvPr id="3" name="Text Placeholder 2">
            <a:extLst>
              <a:ext uri="{FF2B5EF4-FFF2-40B4-BE49-F238E27FC236}">
                <a16:creationId xmlns:a16="http://schemas.microsoft.com/office/drawing/2014/main" id="{6BCA3222-FF6C-E803-4517-CBFAD5F50C66}"/>
              </a:ext>
            </a:extLst>
          </p:cNvPr>
          <p:cNvSpPr>
            <a:spLocks noGrp="1"/>
          </p:cNvSpPr>
          <p:nvPr>
            <p:ph type="body" idx="1"/>
          </p:nvPr>
        </p:nvSpPr>
        <p:spPr>
          <a:xfrm>
            <a:off x="460800" y="442800"/>
            <a:ext cx="1789200" cy="334800"/>
          </a:xfrm>
        </p:spPr>
        <p:txBody>
          <a:bodyPr/>
          <a:lstStyle>
            <a:lvl1pPr marL="0" indent="0">
              <a:spcAft>
                <a:spcPts val="0"/>
              </a:spcAft>
              <a:buNone/>
              <a:defRPr sz="1000" b="1" cap="all" spc="-20" baseline="0">
                <a:solidFill>
                  <a:schemeClr val="bg1"/>
                </a:solidFill>
                <a:latin typeface="Clarity City" panose="00000500000000000000" pitchFamily="50"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19" name="Text Placeholder 18">
            <a:extLst>
              <a:ext uri="{FF2B5EF4-FFF2-40B4-BE49-F238E27FC236}">
                <a16:creationId xmlns:a16="http://schemas.microsoft.com/office/drawing/2014/main" id="{35A4ECA7-D3AD-E3B3-C0E5-FEAEB165D8B0}"/>
              </a:ext>
            </a:extLst>
          </p:cNvPr>
          <p:cNvSpPr>
            <a:spLocks noGrp="1"/>
          </p:cNvSpPr>
          <p:nvPr>
            <p:ph type="body" sz="quarter" idx="17" hasCustomPrompt="1"/>
          </p:nvPr>
        </p:nvSpPr>
        <p:spPr>
          <a:xfrm>
            <a:off x="5045870" y="2288750"/>
            <a:ext cx="688180" cy="441960"/>
          </a:xfrm>
        </p:spPr>
        <p:txBody>
          <a:bodyPr/>
          <a:lstStyle>
            <a:lvl1pPr marL="0" indent="0">
              <a:spcAft>
                <a:spcPts val="0"/>
              </a:spcAft>
              <a:defRPr sz="3000">
                <a:solidFill>
                  <a:schemeClr val="tx2"/>
                </a:solidFill>
                <a:latin typeface="+mj-lt"/>
              </a:defRPr>
            </a:lvl1pPr>
            <a:lvl2pPr marL="0" indent="0">
              <a:defRPr>
                <a:solidFill>
                  <a:schemeClr val="accent2"/>
                </a:solidFill>
                <a:latin typeface="+mj-lt"/>
              </a:defRPr>
            </a:lvl2pPr>
            <a:lvl3pPr marL="0" indent="0">
              <a:defRPr>
                <a:solidFill>
                  <a:schemeClr val="accent2"/>
                </a:solidFill>
                <a:latin typeface="+mj-lt"/>
              </a:defRPr>
            </a:lvl3pPr>
            <a:lvl4pPr marL="0" indent="0">
              <a:defRPr>
                <a:solidFill>
                  <a:schemeClr val="accent2"/>
                </a:solidFill>
                <a:latin typeface="+mj-lt"/>
              </a:defRPr>
            </a:lvl4pPr>
            <a:lvl5pPr marL="0" indent="0">
              <a:defRPr>
                <a:solidFill>
                  <a:schemeClr val="accent2"/>
                </a:solidFill>
                <a:latin typeface="+mj-lt"/>
              </a:defRPr>
            </a:lvl5pPr>
          </a:lstStyle>
          <a:p>
            <a:pPr lvl="0"/>
            <a:r>
              <a:rPr lang="en-GB"/>
              <a:t>##</a:t>
            </a:r>
          </a:p>
        </p:txBody>
      </p:sp>
      <p:sp>
        <p:nvSpPr>
          <p:cNvPr id="6" name="Date Placeholder 5">
            <a:extLst>
              <a:ext uri="{FF2B5EF4-FFF2-40B4-BE49-F238E27FC236}">
                <a16:creationId xmlns:a16="http://schemas.microsoft.com/office/drawing/2014/main" id="{F0B6DFA9-1969-7D80-961F-5622DE208AFE}"/>
              </a:ext>
            </a:extLst>
          </p:cNvPr>
          <p:cNvSpPr>
            <a:spLocks noGrp="1"/>
          </p:cNvSpPr>
          <p:nvPr>
            <p:ph type="dt" sz="half" idx="18"/>
          </p:nvPr>
        </p:nvSpPr>
        <p:spPr/>
        <p:txBody>
          <a:bodyPr/>
          <a:lstStyle>
            <a:lvl1pPr>
              <a:defRPr>
                <a:solidFill>
                  <a:schemeClr val="bg1"/>
                </a:solidFill>
              </a:defRPr>
            </a:lvl1pPr>
          </a:lstStyle>
          <a:p>
            <a:pPr algn="r"/>
            <a:fld id="{C8E32920-869E-4BA7-ACC3-1ED2C31863DC}" type="datetime4">
              <a:rPr lang="en-GB" smtClean="0"/>
              <a:pPr algn="r"/>
              <a:t>09 July 2026</a:t>
            </a:fld>
            <a:endParaRPr lang="en-GB"/>
          </a:p>
        </p:txBody>
      </p:sp>
      <p:sp>
        <p:nvSpPr>
          <p:cNvPr id="7" name="Footer Placeholder 6">
            <a:extLst>
              <a:ext uri="{FF2B5EF4-FFF2-40B4-BE49-F238E27FC236}">
                <a16:creationId xmlns:a16="http://schemas.microsoft.com/office/drawing/2014/main" id="{C1E92AEC-8542-7C2D-CCFF-669EF5CBCE36}"/>
              </a:ext>
            </a:extLst>
          </p:cNvPr>
          <p:cNvSpPr>
            <a:spLocks noGrp="1"/>
          </p:cNvSpPr>
          <p:nvPr>
            <p:ph type="ftr" sz="quarter" idx="19"/>
          </p:nvPr>
        </p:nvSpPr>
        <p:spPr/>
        <p:txBody>
          <a:bodyPr/>
          <a:lstStyle>
            <a:lvl1pPr>
              <a:defRPr>
                <a:solidFill>
                  <a:schemeClr val="bg1"/>
                </a:solidFill>
              </a:defRPr>
            </a:lvl1pPr>
          </a:lstStyle>
          <a:p>
            <a:r>
              <a:rPr lang="en-GB"/>
              <a:t>Example footer</a:t>
            </a:r>
          </a:p>
        </p:txBody>
      </p:sp>
      <p:sp>
        <p:nvSpPr>
          <p:cNvPr id="8" name="Slide Number Placeholder 7">
            <a:extLst>
              <a:ext uri="{FF2B5EF4-FFF2-40B4-BE49-F238E27FC236}">
                <a16:creationId xmlns:a16="http://schemas.microsoft.com/office/drawing/2014/main" id="{D2901B67-6C52-FB86-1736-0A84FE7B761D}"/>
              </a:ext>
            </a:extLst>
          </p:cNvPr>
          <p:cNvSpPr>
            <a:spLocks noGrp="1"/>
          </p:cNvSpPr>
          <p:nvPr>
            <p:ph type="sldNum" sz="quarter" idx="20"/>
          </p:nvPr>
        </p:nvSpPr>
        <p:spPr/>
        <p:txBody>
          <a:bodyPr/>
          <a:lstStyle/>
          <a:p>
            <a:r>
              <a:rPr lang="en-GB"/>
              <a:t>Page </a:t>
            </a:r>
            <a:fld id="{5D583F22-7307-4FEA-83E3-0265FE7D6C7B}" type="slidenum">
              <a:rPr lang="en-GB" smtClean="0"/>
              <a:pPr/>
              <a:t>‹#›</a:t>
            </a:fld>
            <a:endParaRPr lang="en-GB"/>
          </a:p>
        </p:txBody>
      </p:sp>
    </p:spTree>
    <p:extLst>
      <p:ext uri="{BB962C8B-B14F-4D97-AF65-F5344CB8AC3E}">
        <p14:creationId xmlns:p14="http://schemas.microsoft.com/office/powerpoint/2010/main" val="31966359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D0323-131F-D976-64A3-C25C820D714B}"/>
              </a:ext>
            </a:extLst>
          </p:cNvPr>
          <p:cNvSpPr>
            <a:spLocks noGrp="1"/>
          </p:cNvSpPr>
          <p:nvPr>
            <p:ph type="title"/>
          </p:nvPr>
        </p:nvSpPr>
        <p:spPr>
          <a:xfrm>
            <a:off x="2756490" y="441313"/>
            <a:ext cx="9011648" cy="349264"/>
          </a:xfrm>
        </p:spPr>
        <p:txBody>
          <a:bodyPr/>
          <a:lstStyle>
            <a:lvl1pPr>
              <a:lnSpc>
                <a:spcPct val="100000"/>
              </a:lnSpc>
              <a:defRPr sz="1000" b="1" spc="-20" baseline="0">
                <a:latin typeface="Clarity City" panose="00000500000000000000" pitchFamily="50" charset="0"/>
              </a:defRPr>
            </a:lvl1pPr>
          </a:lstStyle>
          <a:p>
            <a:r>
              <a:rPr lang="en-GB"/>
              <a:t>Click to edit Master title style</a:t>
            </a:r>
          </a:p>
        </p:txBody>
      </p:sp>
      <p:sp>
        <p:nvSpPr>
          <p:cNvPr id="6" name="Text Placeholder 7">
            <a:extLst>
              <a:ext uri="{FF2B5EF4-FFF2-40B4-BE49-F238E27FC236}">
                <a16:creationId xmlns:a16="http://schemas.microsoft.com/office/drawing/2014/main" id="{A828B23E-4BB0-CF56-6442-559AA484A80F}"/>
              </a:ext>
            </a:extLst>
          </p:cNvPr>
          <p:cNvSpPr>
            <a:spLocks noGrp="1"/>
          </p:cNvSpPr>
          <p:nvPr>
            <p:ph type="body" sz="quarter" idx="13" hasCustomPrompt="1"/>
          </p:nvPr>
        </p:nvSpPr>
        <p:spPr>
          <a:xfrm>
            <a:off x="459580" y="441313"/>
            <a:ext cx="1788319" cy="333388"/>
          </a:xfrm>
        </p:spPr>
        <p:txBody>
          <a:bodyPr/>
          <a:lstStyle>
            <a:lvl1pPr>
              <a:spcAft>
                <a:spcPts val="0"/>
              </a:spcAft>
              <a:buFont typeface="Arial" panose="020B0604020202020204" pitchFamily="34" charset="0"/>
              <a:buNone/>
              <a:defRPr sz="1000" b="1" cap="all" spc="-20" baseline="0">
                <a:solidFill>
                  <a:schemeClr val="tx2"/>
                </a:solidFill>
                <a:latin typeface="Clarity City" panose="00000500000000000000" pitchFamily="50" charset="0"/>
              </a:defRPr>
            </a:lvl1pPr>
            <a:lvl2pPr>
              <a:spcAft>
                <a:spcPts val="0"/>
              </a:spcAft>
              <a:buNone/>
              <a:defRPr sz="1000" b="1" cap="all" baseline="0">
                <a:solidFill>
                  <a:schemeClr val="tx1"/>
                </a:solidFill>
                <a:latin typeface="Clarity City" panose="00000500000000000000" pitchFamily="50" charset="0"/>
              </a:defRPr>
            </a:lvl2pPr>
            <a:lvl3pPr marL="0" indent="0">
              <a:spcAft>
                <a:spcPts val="0"/>
              </a:spcAft>
              <a:buNone/>
              <a:tabLst/>
              <a:defRPr sz="1000" b="1" cap="all" baseline="0">
                <a:solidFill>
                  <a:schemeClr val="tx1"/>
                </a:solidFill>
                <a:latin typeface="Clarity City" panose="00000500000000000000" pitchFamily="50" charset="0"/>
              </a:defRPr>
            </a:lvl3pPr>
            <a:lvl4pPr marL="0" indent="0">
              <a:spcAft>
                <a:spcPts val="0"/>
              </a:spcAft>
              <a:buNone/>
              <a:defRPr sz="1000" b="1" cap="all" baseline="0">
                <a:solidFill>
                  <a:schemeClr val="tx1"/>
                </a:solidFill>
                <a:latin typeface="Clarity City" panose="00000500000000000000" pitchFamily="50" charset="0"/>
              </a:defRPr>
            </a:lvl4pPr>
            <a:lvl5pPr marL="0" indent="0">
              <a:spcAft>
                <a:spcPts val="0"/>
              </a:spcAft>
              <a:buNone/>
              <a:defRPr sz="1000" b="1" cap="all" baseline="0">
                <a:solidFill>
                  <a:schemeClr val="tx1"/>
                </a:solidFill>
                <a:latin typeface="Clarity City" panose="00000500000000000000" pitchFamily="50" charset="0"/>
              </a:defRPr>
            </a:lvl5pPr>
          </a:lstStyle>
          <a:p>
            <a:pPr lvl="0"/>
            <a:r>
              <a:rPr lang="en-GB"/>
              <a:t>ADD SECTION</a:t>
            </a:r>
          </a:p>
        </p:txBody>
      </p:sp>
      <p:sp>
        <p:nvSpPr>
          <p:cNvPr id="7" name="Date Placeholder 6">
            <a:extLst>
              <a:ext uri="{FF2B5EF4-FFF2-40B4-BE49-F238E27FC236}">
                <a16:creationId xmlns:a16="http://schemas.microsoft.com/office/drawing/2014/main" id="{1B191C89-8FE3-0670-26EB-6745439233A1}"/>
              </a:ext>
            </a:extLst>
          </p:cNvPr>
          <p:cNvSpPr>
            <a:spLocks noGrp="1"/>
          </p:cNvSpPr>
          <p:nvPr>
            <p:ph type="dt" sz="half" idx="14"/>
          </p:nvPr>
        </p:nvSpPr>
        <p:spPr/>
        <p:txBody>
          <a:bodyPr/>
          <a:lstStyle/>
          <a:p>
            <a:pPr algn="r"/>
            <a:fld id="{C8E32920-869E-4BA7-ACC3-1ED2C31863DC}" type="datetime4">
              <a:rPr lang="en-GB" smtClean="0"/>
              <a:t>09 July 2026</a:t>
            </a:fld>
            <a:endParaRPr lang="en-GB"/>
          </a:p>
        </p:txBody>
      </p:sp>
      <p:sp>
        <p:nvSpPr>
          <p:cNvPr id="8" name="Footer Placeholder 7">
            <a:extLst>
              <a:ext uri="{FF2B5EF4-FFF2-40B4-BE49-F238E27FC236}">
                <a16:creationId xmlns:a16="http://schemas.microsoft.com/office/drawing/2014/main" id="{3B862294-B7A0-4118-A6C0-2852088BB157}"/>
              </a:ext>
            </a:extLst>
          </p:cNvPr>
          <p:cNvSpPr>
            <a:spLocks noGrp="1"/>
          </p:cNvSpPr>
          <p:nvPr>
            <p:ph type="ftr" sz="quarter" idx="15"/>
          </p:nvPr>
        </p:nvSpPr>
        <p:spPr/>
        <p:txBody>
          <a:bodyPr/>
          <a:lstStyle/>
          <a:p>
            <a:r>
              <a:rPr lang="en-GB"/>
              <a:t>Example footer</a:t>
            </a:r>
          </a:p>
        </p:txBody>
      </p:sp>
      <p:sp>
        <p:nvSpPr>
          <p:cNvPr id="9" name="Slide Number Placeholder 8">
            <a:extLst>
              <a:ext uri="{FF2B5EF4-FFF2-40B4-BE49-F238E27FC236}">
                <a16:creationId xmlns:a16="http://schemas.microsoft.com/office/drawing/2014/main" id="{08A1C6C5-84CF-9503-942A-31F2B1F3B635}"/>
              </a:ext>
            </a:extLst>
          </p:cNvPr>
          <p:cNvSpPr>
            <a:spLocks noGrp="1"/>
          </p:cNvSpPr>
          <p:nvPr>
            <p:ph type="sldNum" sz="quarter" idx="16"/>
          </p:nvPr>
        </p:nvSpPr>
        <p:spPr/>
        <p:txBody>
          <a:bodyPr/>
          <a:lstStyle/>
          <a:p>
            <a:r>
              <a:rPr lang="en-GB"/>
              <a:t>Page </a:t>
            </a:r>
            <a:fld id="{5D583F22-7307-4FEA-83E3-0265FE7D6C7B}" type="slidenum">
              <a:rPr lang="en-GB" smtClean="0"/>
              <a:pPr/>
              <a:t>‹#›</a:t>
            </a:fld>
            <a:endParaRPr lang="en-GB"/>
          </a:p>
        </p:txBody>
      </p:sp>
    </p:spTree>
    <p:extLst>
      <p:ext uri="{BB962C8B-B14F-4D97-AF65-F5344CB8AC3E}">
        <p14:creationId xmlns:p14="http://schemas.microsoft.com/office/powerpoint/2010/main" val="30185845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37" name="Text Placeholder 27">
            <a:extLst>
              <a:ext uri="{FF2B5EF4-FFF2-40B4-BE49-F238E27FC236}">
                <a16:creationId xmlns:a16="http://schemas.microsoft.com/office/drawing/2014/main" id="{2E7A5D7C-CC16-4B5F-FA21-C43BEF3CE8FC}"/>
              </a:ext>
            </a:extLst>
          </p:cNvPr>
          <p:cNvSpPr>
            <a:spLocks noGrp="1"/>
          </p:cNvSpPr>
          <p:nvPr>
            <p:ph type="body" sz="quarter" idx="37" hasCustomPrompt="1"/>
          </p:nvPr>
        </p:nvSpPr>
        <p:spPr>
          <a:xfrm>
            <a:off x="5055000" y="4874760"/>
            <a:ext cx="2080800" cy="1522800"/>
          </a:xfrm>
          <a:prstGeom prst="roundRect">
            <a:avLst>
              <a:gd name="adj" fmla="val 8066"/>
            </a:avLst>
          </a:prstGeom>
          <a:solidFill>
            <a:schemeClr val="accent4"/>
          </a:solidFill>
        </p:spPr>
        <p:txBody>
          <a:bodyPr/>
          <a:lstStyle>
            <a:lvl1pPr>
              <a:defRPr/>
            </a:lvl1pPr>
          </a:lstStyle>
          <a:p>
            <a:pPr lvl="0"/>
            <a:r>
              <a:rPr lang="en-US"/>
              <a:t> </a:t>
            </a:r>
            <a:endParaRPr lang="en-GB"/>
          </a:p>
        </p:txBody>
      </p:sp>
      <p:sp>
        <p:nvSpPr>
          <p:cNvPr id="38" name="Text Placeholder 27">
            <a:extLst>
              <a:ext uri="{FF2B5EF4-FFF2-40B4-BE49-F238E27FC236}">
                <a16:creationId xmlns:a16="http://schemas.microsoft.com/office/drawing/2014/main" id="{2362ADA3-0CF2-E67F-2239-E30607182644}"/>
              </a:ext>
            </a:extLst>
          </p:cNvPr>
          <p:cNvSpPr>
            <a:spLocks noGrp="1"/>
          </p:cNvSpPr>
          <p:nvPr>
            <p:ph type="body" sz="quarter" idx="38" hasCustomPrompt="1"/>
          </p:nvPr>
        </p:nvSpPr>
        <p:spPr>
          <a:xfrm>
            <a:off x="7353000" y="4874760"/>
            <a:ext cx="2080800" cy="1522800"/>
          </a:xfrm>
          <a:prstGeom prst="roundRect">
            <a:avLst>
              <a:gd name="adj" fmla="val 8066"/>
            </a:avLst>
          </a:prstGeom>
          <a:solidFill>
            <a:schemeClr val="accent4"/>
          </a:solidFill>
        </p:spPr>
        <p:txBody>
          <a:bodyPr/>
          <a:lstStyle>
            <a:lvl1pPr>
              <a:defRPr/>
            </a:lvl1pPr>
          </a:lstStyle>
          <a:p>
            <a:pPr lvl="0"/>
            <a:r>
              <a:rPr lang="en-US"/>
              <a:t> </a:t>
            </a:r>
            <a:endParaRPr lang="en-GB"/>
          </a:p>
        </p:txBody>
      </p:sp>
      <p:sp>
        <p:nvSpPr>
          <p:cNvPr id="39" name="Text Placeholder 27">
            <a:extLst>
              <a:ext uri="{FF2B5EF4-FFF2-40B4-BE49-F238E27FC236}">
                <a16:creationId xmlns:a16="http://schemas.microsoft.com/office/drawing/2014/main" id="{4C39BAAF-B117-E769-0432-A6BF85A879CF}"/>
              </a:ext>
            </a:extLst>
          </p:cNvPr>
          <p:cNvSpPr>
            <a:spLocks noGrp="1"/>
          </p:cNvSpPr>
          <p:nvPr>
            <p:ph type="body" sz="quarter" idx="39" hasCustomPrompt="1"/>
          </p:nvPr>
        </p:nvSpPr>
        <p:spPr>
          <a:xfrm>
            <a:off x="9651240" y="4874760"/>
            <a:ext cx="2080800" cy="1522800"/>
          </a:xfrm>
          <a:prstGeom prst="roundRect">
            <a:avLst>
              <a:gd name="adj" fmla="val 8066"/>
            </a:avLst>
          </a:prstGeom>
          <a:solidFill>
            <a:schemeClr val="accent4"/>
          </a:solidFill>
        </p:spPr>
        <p:txBody>
          <a:bodyPr/>
          <a:lstStyle>
            <a:lvl1pPr>
              <a:defRPr/>
            </a:lvl1pPr>
          </a:lstStyle>
          <a:p>
            <a:pPr lvl="0"/>
            <a:r>
              <a:rPr lang="en-US"/>
              <a:t> </a:t>
            </a:r>
            <a:endParaRPr lang="en-GB"/>
          </a:p>
        </p:txBody>
      </p:sp>
      <p:sp>
        <p:nvSpPr>
          <p:cNvPr id="40" name="Text Placeholder 27">
            <a:extLst>
              <a:ext uri="{FF2B5EF4-FFF2-40B4-BE49-F238E27FC236}">
                <a16:creationId xmlns:a16="http://schemas.microsoft.com/office/drawing/2014/main" id="{64A9476C-A39A-6726-7E70-13D08DB0DB45}"/>
              </a:ext>
            </a:extLst>
          </p:cNvPr>
          <p:cNvSpPr>
            <a:spLocks noGrp="1"/>
          </p:cNvSpPr>
          <p:nvPr>
            <p:ph type="body" sz="quarter" idx="40" hasCustomPrompt="1"/>
          </p:nvPr>
        </p:nvSpPr>
        <p:spPr>
          <a:xfrm>
            <a:off x="2756880" y="4874760"/>
            <a:ext cx="2080800" cy="1522800"/>
          </a:xfrm>
          <a:prstGeom prst="roundRect">
            <a:avLst>
              <a:gd name="adj" fmla="val 8066"/>
            </a:avLst>
          </a:prstGeom>
          <a:solidFill>
            <a:schemeClr val="accent4"/>
          </a:solidFill>
        </p:spPr>
        <p:txBody>
          <a:bodyPr/>
          <a:lstStyle>
            <a:lvl1pPr>
              <a:defRPr/>
            </a:lvl1pPr>
          </a:lstStyle>
          <a:p>
            <a:pPr lvl="0"/>
            <a:r>
              <a:rPr lang="en-US"/>
              <a:t> </a:t>
            </a:r>
            <a:endParaRPr lang="en-GB"/>
          </a:p>
        </p:txBody>
      </p:sp>
      <p:sp>
        <p:nvSpPr>
          <p:cNvPr id="33" name="Text Placeholder 27">
            <a:extLst>
              <a:ext uri="{FF2B5EF4-FFF2-40B4-BE49-F238E27FC236}">
                <a16:creationId xmlns:a16="http://schemas.microsoft.com/office/drawing/2014/main" id="{FBE17A11-42E1-A2A6-1D37-000264E30C02}"/>
              </a:ext>
            </a:extLst>
          </p:cNvPr>
          <p:cNvSpPr>
            <a:spLocks noGrp="1"/>
          </p:cNvSpPr>
          <p:nvPr>
            <p:ph type="body" sz="quarter" idx="33" hasCustomPrompt="1"/>
          </p:nvPr>
        </p:nvSpPr>
        <p:spPr>
          <a:xfrm>
            <a:off x="5055000" y="3129840"/>
            <a:ext cx="2080800" cy="1522800"/>
          </a:xfrm>
          <a:prstGeom prst="roundRect">
            <a:avLst>
              <a:gd name="adj" fmla="val 8066"/>
            </a:avLst>
          </a:prstGeom>
          <a:solidFill>
            <a:schemeClr val="accent4"/>
          </a:solidFill>
        </p:spPr>
        <p:txBody>
          <a:bodyPr/>
          <a:lstStyle>
            <a:lvl1pPr>
              <a:defRPr/>
            </a:lvl1pPr>
          </a:lstStyle>
          <a:p>
            <a:pPr lvl="0"/>
            <a:r>
              <a:rPr lang="en-US"/>
              <a:t> </a:t>
            </a:r>
            <a:endParaRPr lang="en-GB"/>
          </a:p>
        </p:txBody>
      </p:sp>
      <p:sp>
        <p:nvSpPr>
          <p:cNvPr id="34" name="Text Placeholder 27">
            <a:extLst>
              <a:ext uri="{FF2B5EF4-FFF2-40B4-BE49-F238E27FC236}">
                <a16:creationId xmlns:a16="http://schemas.microsoft.com/office/drawing/2014/main" id="{4E77CFCC-3443-C2CF-6738-538CAFCB5C6C}"/>
              </a:ext>
            </a:extLst>
          </p:cNvPr>
          <p:cNvSpPr>
            <a:spLocks noGrp="1"/>
          </p:cNvSpPr>
          <p:nvPr>
            <p:ph type="body" sz="quarter" idx="34" hasCustomPrompt="1"/>
          </p:nvPr>
        </p:nvSpPr>
        <p:spPr>
          <a:xfrm>
            <a:off x="7353000" y="3129840"/>
            <a:ext cx="2080800" cy="1522800"/>
          </a:xfrm>
          <a:prstGeom prst="roundRect">
            <a:avLst>
              <a:gd name="adj" fmla="val 8066"/>
            </a:avLst>
          </a:prstGeom>
          <a:solidFill>
            <a:schemeClr val="accent4"/>
          </a:solidFill>
        </p:spPr>
        <p:txBody>
          <a:bodyPr/>
          <a:lstStyle>
            <a:lvl1pPr>
              <a:defRPr/>
            </a:lvl1pPr>
          </a:lstStyle>
          <a:p>
            <a:pPr lvl="0"/>
            <a:r>
              <a:rPr lang="en-US"/>
              <a:t> </a:t>
            </a:r>
            <a:endParaRPr lang="en-GB"/>
          </a:p>
        </p:txBody>
      </p:sp>
      <p:sp>
        <p:nvSpPr>
          <p:cNvPr id="35" name="Text Placeholder 27">
            <a:extLst>
              <a:ext uri="{FF2B5EF4-FFF2-40B4-BE49-F238E27FC236}">
                <a16:creationId xmlns:a16="http://schemas.microsoft.com/office/drawing/2014/main" id="{D1E2B825-DF9C-D049-9656-26A1333CA3CB}"/>
              </a:ext>
            </a:extLst>
          </p:cNvPr>
          <p:cNvSpPr>
            <a:spLocks noGrp="1"/>
          </p:cNvSpPr>
          <p:nvPr>
            <p:ph type="body" sz="quarter" idx="35" hasCustomPrompt="1"/>
          </p:nvPr>
        </p:nvSpPr>
        <p:spPr>
          <a:xfrm>
            <a:off x="9651240" y="3129840"/>
            <a:ext cx="2080800" cy="1522800"/>
          </a:xfrm>
          <a:prstGeom prst="roundRect">
            <a:avLst>
              <a:gd name="adj" fmla="val 8066"/>
            </a:avLst>
          </a:prstGeom>
          <a:solidFill>
            <a:schemeClr val="accent4"/>
          </a:solidFill>
        </p:spPr>
        <p:txBody>
          <a:bodyPr/>
          <a:lstStyle>
            <a:lvl1pPr>
              <a:defRPr/>
            </a:lvl1pPr>
          </a:lstStyle>
          <a:p>
            <a:pPr lvl="0"/>
            <a:r>
              <a:rPr lang="en-US"/>
              <a:t> </a:t>
            </a:r>
            <a:endParaRPr lang="en-GB"/>
          </a:p>
        </p:txBody>
      </p:sp>
      <p:sp>
        <p:nvSpPr>
          <p:cNvPr id="36" name="Text Placeholder 27">
            <a:extLst>
              <a:ext uri="{FF2B5EF4-FFF2-40B4-BE49-F238E27FC236}">
                <a16:creationId xmlns:a16="http://schemas.microsoft.com/office/drawing/2014/main" id="{3676D291-EFAC-02EB-8CC5-8D754964AC4C}"/>
              </a:ext>
            </a:extLst>
          </p:cNvPr>
          <p:cNvSpPr>
            <a:spLocks noGrp="1"/>
          </p:cNvSpPr>
          <p:nvPr>
            <p:ph type="body" sz="quarter" idx="36" hasCustomPrompt="1"/>
          </p:nvPr>
        </p:nvSpPr>
        <p:spPr>
          <a:xfrm>
            <a:off x="2756880" y="3129840"/>
            <a:ext cx="2080800" cy="1522800"/>
          </a:xfrm>
          <a:prstGeom prst="roundRect">
            <a:avLst>
              <a:gd name="adj" fmla="val 8066"/>
            </a:avLst>
          </a:prstGeom>
          <a:solidFill>
            <a:schemeClr val="accent4"/>
          </a:solidFill>
        </p:spPr>
        <p:txBody>
          <a:bodyPr/>
          <a:lstStyle>
            <a:lvl1pPr>
              <a:defRPr/>
            </a:lvl1pPr>
          </a:lstStyle>
          <a:p>
            <a:pPr lvl="0"/>
            <a:r>
              <a:rPr lang="en-US"/>
              <a:t> </a:t>
            </a:r>
            <a:endParaRPr lang="en-GB"/>
          </a:p>
        </p:txBody>
      </p:sp>
      <p:sp>
        <p:nvSpPr>
          <p:cNvPr id="29" name="Text Placeholder 27">
            <a:extLst>
              <a:ext uri="{FF2B5EF4-FFF2-40B4-BE49-F238E27FC236}">
                <a16:creationId xmlns:a16="http://schemas.microsoft.com/office/drawing/2014/main" id="{DCA85BCF-1AFA-335D-0715-5C93D4B14924}"/>
              </a:ext>
            </a:extLst>
          </p:cNvPr>
          <p:cNvSpPr>
            <a:spLocks noGrp="1"/>
          </p:cNvSpPr>
          <p:nvPr>
            <p:ph type="body" sz="quarter" idx="30" hasCustomPrompt="1"/>
          </p:nvPr>
        </p:nvSpPr>
        <p:spPr>
          <a:xfrm>
            <a:off x="5055000" y="1384560"/>
            <a:ext cx="2080800" cy="1522800"/>
          </a:xfrm>
          <a:prstGeom prst="roundRect">
            <a:avLst>
              <a:gd name="adj" fmla="val 8066"/>
            </a:avLst>
          </a:prstGeom>
          <a:solidFill>
            <a:schemeClr val="accent4"/>
          </a:solidFill>
        </p:spPr>
        <p:txBody>
          <a:bodyPr/>
          <a:lstStyle>
            <a:lvl1pPr>
              <a:defRPr/>
            </a:lvl1pPr>
          </a:lstStyle>
          <a:p>
            <a:pPr lvl="0"/>
            <a:r>
              <a:rPr lang="en-US"/>
              <a:t> </a:t>
            </a:r>
            <a:endParaRPr lang="en-GB"/>
          </a:p>
        </p:txBody>
      </p:sp>
      <p:sp>
        <p:nvSpPr>
          <p:cNvPr id="31" name="Text Placeholder 27">
            <a:extLst>
              <a:ext uri="{FF2B5EF4-FFF2-40B4-BE49-F238E27FC236}">
                <a16:creationId xmlns:a16="http://schemas.microsoft.com/office/drawing/2014/main" id="{A02862D1-C9A9-1B2D-3918-A8053719092E}"/>
              </a:ext>
            </a:extLst>
          </p:cNvPr>
          <p:cNvSpPr>
            <a:spLocks noGrp="1"/>
          </p:cNvSpPr>
          <p:nvPr>
            <p:ph type="body" sz="quarter" idx="31" hasCustomPrompt="1"/>
          </p:nvPr>
        </p:nvSpPr>
        <p:spPr>
          <a:xfrm>
            <a:off x="7353000" y="1384560"/>
            <a:ext cx="2080800" cy="1522800"/>
          </a:xfrm>
          <a:prstGeom prst="roundRect">
            <a:avLst>
              <a:gd name="adj" fmla="val 8066"/>
            </a:avLst>
          </a:prstGeom>
          <a:solidFill>
            <a:schemeClr val="accent4"/>
          </a:solidFill>
        </p:spPr>
        <p:txBody>
          <a:bodyPr/>
          <a:lstStyle>
            <a:lvl1pPr>
              <a:defRPr/>
            </a:lvl1pPr>
          </a:lstStyle>
          <a:p>
            <a:pPr lvl="0"/>
            <a:r>
              <a:rPr lang="en-US"/>
              <a:t> </a:t>
            </a:r>
            <a:endParaRPr lang="en-GB"/>
          </a:p>
        </p:txBody>
      </p:sp>
      <p:sp>
        <p:nvSpPr>
          <p:cNvPr id="32" name="Text Placeholder 27">
            <a:extLst>
              <a:ext uri="{FF2B5EF4-FFF2-40B4-BE49-F238E27FC236}">
                <a16:creationId xmlns:a16="http://schemas.microsoft.com/office/drawing/2014/main" id="{A5E5E5AF-A023-3604-D45B-C513C98DA633}"/>
              </a:ext>
            </a:extLst>
          </p:cNvPr>
          <p:cNvSpPr>
            <a:spLocks noGrp="1"/>
          </p:cNvSpPr>
          <p:nvPr>
            <p:ph type="body" sz="quarter" idx="32" hasCustomPrompt="1"/>
          </p:nvPr>
        </p:nvSpPr>
        <p:spPr>
          <a:xfrm>
            <a:off x="9651240" y="1384560"/>
            <a:ext cx="2080800" cy="1522800"/>
          </a:xfrm>
          <a:prstGeom prst="roundRect">
            <a:avLst>
              <a:gd name="adj" fmla="val 8066"/>
            </a:avLst>
          </a:prstGeom>
          <a:solidFill>
            <a:schemeClr val="accent4"/>
          </a:solidFill>
        </p:spPr>
        <p:txBody>
          <a:bodyPr/>
          <a:lstStyle>
            <a:lvl1pPr>
              <a:defRPr/>
            </a:lvl1pPr>
          </a:lstStyle>
          <a:p>
            <a:pPr lvl="0"/>
            <a:r>
              <a:rPr lang="en-US"/>
              <a:t> </a:t>
            </a:r>
            <a:endParaRPr lang="en-GB"/>
          </a:p>
        </p:txBody>
      </p:sp>
      <p:sp>
        <p:nvSpPr>
          <p:cNvPr id="28" name="Text Placeholder 27">
            <a:extLst>
              <a:ext uri="{FF2B5EF4-FFF2-40B4-BE49-F238E27FC236}">
                <a16:creationId xmlns:a16="http://schemas.microsoft.com/office/drawing/2014/main" id="{C8EFBE5F-C00A-C5D5-8298-B4949ACB6594}"/>
              </a:ext>
            </a:extLst>
          </p:cNvPr>
          <p:cNvSpPr>
            <a:spLocks noGrp="1"/>
          </p:cNvSpPr>
          <p:nvPr>
            <p:ph type="body" sz="quarter" idx="29" hasCustomPrompt="1"/>
          </p:nvPr>
        </p:nvSpPr>
        <p:spPr>
          <a:xfrm>
            <a:off x="2756880" y="1384560"/>
            <a:ext cx="2080800" cy="1522800"/>
          </a:xfrm>
          <a:prstGeom prst="roundRect">
            <a:avLst>
              <a:gd name="adj" fmla="val 8066"/>
            </a:avLst>
          </a:prstGeom>
          <a:solidFill>
            <a:schemeClr val="accent4"/>
          </a:solidFill>
        </p:spPr>
        <p:txBody>
          <a:bodyPr/>
          <a:lstStyle>
            <a:lvl1pPr>
              <a:defRPr/>
            </a:lvl1pPr>
          </a:lstStyle>
          <a:p>
            <a:pPr lvl="0"/>
            <a:r>
              <a:rPr lang="en-US"/>
              <a:t> </a:t>
            </a:r>
            <a:endParaRPr lang="en-GB"/>
          </a:p>
        </p:txBody>
      </p:sp>
      <p:sp>
        <p:nvSpPr>
          <p:cNvPr id="2" name="Title 1">
            <a:extLst>
              <a:ext uri="{FF2B5EF4-FFF2-40B4-BE49-F238E27FC236}">
                <a16:creationId xmlns:a16="http://schemas.microsoft.com/office/drawing/2014/main" id="{171D0323-131F-D976-64A3-C25C820D714B}"/>
              </a:ext>
            </a:extLst>
          </p:cNvPr>
          <p:cNvSpPr>
            <a:spLocks noGrp="1"/>
          </p:cNvSpPr>
          <p:nvPr>
            <p:ph type="title"/>
          </p:nvPr>
        </p:nvSpPr>
        <p:spPr>
          <a:xfrm>
            <a:off x="2756490" y="441313"/>
            <a:ext cx="9011648" cy="349264"/>
          </a:xfrm>
        </p:spPr>
        <p:txBody>
          <a:bodyPr/>
          <a:lstStyle>
            <a:lvl1pPr>
              <a:lnSpc>
                <a:spcPct val="100000"/>
              </a:lnSpc>
              <a:defRPr sz="3200" b="1" spc="-20" baseline="0">
                <a:latin typeface="Clarity City" panose="00000500000000000000" pitchFamily="50" charset="0"/>
              </a:defRPr>
            </a:lvl1pPr>
          </a:lstStyle>
          <a:p>
            <a:r>
              <a:rPr lang="en-GB"/>
              <a:t>Click to edit Master title style</a:t>
            </a:r>
          </a:p>
        </p:txBody>
      </p:sp>
      <p:sp>
        <p:nvSpPr>
          <p:cNvPr id="6" name="Text Placeholder 7">
            <a:extLst>
              <a:ext uri="{FF2B5EF4-FFF2-40B4-BE49-F238E27FC236}">
                <a16:creationId xmlns:a16="http://schemas.microsoft.com/office/drawing/2014/main" id="{A828B23E-4BB0-CF56-6442-559AA484A80F}"/>
              </a:ext>
            </a:extLst>
          </p:cNvPr>
          <p:cNvSpPr>
            <a:spLocks noGrp="1"/>
          </p:cNvSpPr>
          <p:nvPr>
            <p:ph type="body" sz="quarter" idx="13" hasCustomPrompt="1"/>
          </p:nvPr>
        </p:nvSpPr>
        <p:spPr>
          <a:xfrm>
            <a:off x="459580" y="441313"/>
            <a:ext cx="1788319" cy="333388"/>
          </a:xfrm>
        </p:spPr>
        <p:txBody>
          <a:bodyPr/>
          <a:lstStyle>
            <a:lvl1pPr>
              <a:spcAft>
                <a:spcPts val="0"/>
              </a:spcAft>
              <a:buFont typeface="Arial" panose="020B0604020202020204" pitchFamily="34" charset="0"/>
              <a:buNone/>
              <a:defRPr sz="1200" b="1" cap="all" spc="-20" baseline="0">
                <a:solidFill>
                  <a:schemeClr val="tx2"/>
                </a:solidFill>
                <a:latin typeface="Clarity City" panose="00000500000000000000" pitchFamily="50" charset="0"/>
              </a:defRPr>
            </a:lvl1pPr>
            <a:lvl2pPr>
              <a:spcAft>
                <a:spcPts val="0"/>
              </a:spcAft>
              <a:buNone/>
              <a:defRPr sz="1000" b="1" cap="all" baseline="0">
                <a:solidFill>
                  <a:schemeClr val="tx1"/>
                </a:solidFill>
                <a:latin typeface="Clarity City" panose="00000500000000000000" pitchFamily="50" charset="0"/>
              </a:defRPr>
            </a:lvl2pPr>
            <a:lvl3pPr marL="0" indent="0">
              <a:spcAft>
                <a:spcPts val="0"/>
              </a:spcAft>
              <a:buNone/>
              <a:tabLst/>
              <a:defRPr sz="1000" b="1" cap="all" baseline="0">
                <a:solidFill>
                  <a:schemeClr val="tx1"/>
                </a:solidFill>
                <a:latin typeface="Clarity City" panose="00000500000000000000" pitchFamily="50" charset="0"/>
              </a:defRPr>
            </a:lvl3pPr>
            <a:lvl4pPr marL="0" indent="0">
              <a:spcAft>
                <a:spcPts val="0"/>
              </a:spcAft>
              <a:buNone/>
              <a:defRPr sz="1000" b="1" cap="all" baseline="0">
                <a:solidFill>
                  <a:schemeClr val="tx1"/>
                </a:solidFill>
                <a:latin typeface="Clarity City" panose="00000500000000000000" pitchFamily="50" charset="0"/>
              </a:defRPr>
            </a:lvl4pPr>
            <a:lvl5pPr marL="0" indent="0">
              <a:spcAft>
                <a:spcPts val="0"/>
              </a:spcAft>
              <a:buNone/>
              <a:defRPr sz="1000" b="1" cap="all" baseline="0">
                <a:solidFill>
                  <a:schemeClr val="tx1"/>
                </a:solidFill>
                <a:latin typeface="Clarity City" panose="00000500000000000000" pitchFamily="50" charset="0"/>
              </a:defRPr>
            </a:lvl5pPr>
          </a:lstStyle>
          <a:p>
            <a:pPr lvl="0"/>
            <a:r>
              <a:rPr lang="en-GB"/>
              <a:t>ADD SECTION</a:t>
            </a:r>
          </a:p>
        </p:txBody>
      </p:sp>
      <p:sp>
        <p:nvSpPr>
          <p:cNvPr id="7" name="Date Placeholder 6">
            <a:extLst>
              <a:ext uri="{FF2B5EF4-FFF2-40B4-BE49-F238E27FC236}">
                <a16:creationId xmlns:a16="http://schemas.microsoft.com/office/drawing/2014/main" id="{1B191C89-8FE3-0670-26EB-6745439233A1}"/>
              </a:ext>
            </a:extLst>
          </p:cNvPr>
          <p:cNvSpPr>
            <a:spLocks noGrp="1"/>
          </p:cNvSpPr>
          <p:nvPr>
            <p:ph type="dt" sz="half" idx="14"/>
          </p:nvPr>
        </p:nvSpPr>
        <p:spPr/>
        <p:txBody>
          <a:bodyPr/>
          <a:lstStyle/>
          <a:p>
            <a:pPr algn="r"/>
            <a:fld id="{C8E32920-869E-4BA7-ACC3-1ED2C31863DC}" type="datetime4">
              <a:rPr lang="en-GB" smtClean="0"/>
              <a:t>09 July 2026</a:t>
            </a:fld>
            <a:endParaRPr lang="en-GB"/>
          </a:p>
        </p:txBody>
      </p:sp>
      <p:sp>
        <p:nvSpPr>
          <p:cNvPr id="8" name="Footer Placeholder 7">
            <a:extLst>
              <a:ext uri="{FF2B5EF4-FFF2-40B4-BE49-F238E27FC236}">
                <a16:creationId xmlns:a16="http://schemas.microsoft.com/office/drawing/2014/main" id="{3B862294-B7A0-4118-A6C0-2852088BB157}"/>
              </a:ext>
            </a:extLst>
          </p:cNvPr>
          <p:cNvSpPr>
            <a:spLocks noGrp="1"/>
          </p:cNvSpPr>
          <p:nvPr>
            <p:ph type="ftr" sz="quarter" idx="15"/>
          </p:nvPr>
        </p:nvSpPr>
        <p:spPr/>
        <p:txBody>
          <a:bodyPr/>
          <a:lstStyle/>
          <a:p>
            <a:r>
              <a:rPr lang="en-GB"/>
              <a:t>Example footer</a:t>
            </a:r>
          </a:p>
        </p:txBody>
      </p:sp>
      <p:sp>
        <p:nvSpPr>
          <p:cNvPr id="9" name="Slide Number Placeholder 8">
            <a:extLst>
              <a:ext uri="{FF2B5EF4-FFF2-40B4-BE49-F238E27FC236}">
                <a16:creationId xmlns:a16="http://schemas.microsoft.com/office/drawing/2014/main" id="{08A1C6C5-84CF-9503-942A-31F2B1F3B635}"/>
              </a:ext>
            </a:extLst>
          </p:cNvPr>
          <p:cNvSpPr>
            <a:spLocks noGrp="1"/>
          </p:cNvSpPr>
          <p:nvPr>
            <p:ph type="sldNum" sz="quarter" idx="16"/>
          </p:nvPr>
        </p:nvSpPr>
        <p:spPr/>
        <p:txBody>
          <a:bodyPr/>
          <a:lstStyle/>
          <a:p>
            <a:r>
              <a:rPr lang="en-GB"/>
              <a:t>Page </a:t>
            </a:r>
            <a:fld id="{5D583F22-7307-4FEA-83E3-0265FE7D6C7B}" type="slidenum">
              <a:rPr lang="en-GB" smtClean="0"/>
              <a:pPr/>
              <a:t>‹#›</a:t>
            </a:fld>
            <a:endParaRPr lang="en-GB"/>
          </a:p>
        </p:txBody>
      </p:sp>
      <p:sp>
        <p:nvSpPr>
          <p:cNvPr id="4" name="Text Placeholder 3">
            <a:extLst>
              <a:ext uri="{FF2B5EF4-FFF2-40B4-BE49-F238E27FC236}">
                <a16:creationId xmlns:a16="http://schemas.microsoft.com/office/drawing/2014/main" id="{C6A6A7C1-53ED-B719-3752-F3D16E530888}"/>
              </a:ext>
            </a:extLst>
          </p:cNvPr>
          <p:cNvSpPr>
            <a:spLocks noGrp="1"/>
          </p:cNvSpPr>
          <p:nvPr>
            <p:ph type="body" sz="quarter" idx="17"/>
          </p:nvPr>
        </p:nvSpPr>
        <p:spPr>
          <a:xfrm>
            <a:off x="2970929" y="1609730"/>
            <a:ext cx="1648801" cy="895345"/>
          </a:xfrm>
        </p:spPr>
        <p:txBody>
          <a:bodyPr/>
          <a:lstStyle>
            <a:lvl1pPr marL="0" indent="0">
              <a:lnSpc>
                <a:spcPct val="83000"/>
              </a:lnSpc>
              <a:spcAft>
                <a:spcPts val="0"/>
              </a:spcAft>
              <a:buFont typeface="Arial" panose="020B0604020202020204" pitchFamily="34" charset="0"/>
              <a:buNone/>
              <a:defRPr cap="all" spc="-30" baseline="0">
                <a:solidFill>
                  <a:schemeClr val="tx1"/>
                </a:solidFill>
                <a:latin typeface="+mj-lt"/>
              </a:defRPr>
            </a:lvl1pPr>
            <a:lvl2pPr marL="0" indent="0">
              <a:lnSpc>
                <a:spcPct val="83000"/>
              </a:lnSpc>
              <a:buNone/>
              <a:defRPr cap="all" spc="-30" baseline="0">
                <a:solidFill>
                  <a:schemeClr val="tx2"/>
                </a:solidFill>
                <a:latin typeface="+mj-lt"/>
              </a:defRPr>
            </a:lvl2pPr>
            <a:lvl3pPr marL="0" indent="0">
              <a:buNone/>
              <a:defRPr cap="all" spc="-30" baseline="0">
                <a:solidFill>
                  <a:schemeClr val="tx2"/>
                </a:solidFill>
                <a:latin typeface="+mj-lt"/>
              </a:defRPr>
            </a:lvl3pPr>
            <a:lvl4pPr marL="0" indent="0">
              <a:buNone/>
              <a:defRPr cap="all" spc="-30" baseline="0">
                <a:solidFill>
                  <a:schemeClr val="tx2"/>
                </a:solidFill>
                <a:latin typeface="+mj-lt"/>
              </a:defRPr>
            </a:lvl4pPr>
            <a:lvl5pPr marL="0" indent="0">
              <a:buNone/>
              <a:defRPr cap="all" spc="-30" baseline="0">
                <a:solidFill>
                  <a:schemeClr val="tx2"/>
                </a:solidFill>
                <a:latin typeface="+mj-lt"/>
              </a:defRPr>
            </a:lvl5pPr>
          </a:lstStyle>
          <a:p>
            <a:pPr lvl="0"/>
            <a:r>
              <a:rPr lang="en-GB"/>
              <a:t>Click to edit Master text styles</a:t>
            </a:r>
          </a:p>
          <a:p>
            <a:pPr lvl="1"/>
            <a:r>
              <a:rPr lang="en-GB"/>
              <a:t>Second level</a:t>
            </a:r>
          </a:p>
        </p:txBody>
      </p:sp>
      <p:sp>
        <p:nvSpPr>
          <p:cNvPr id="11" name="Text Placeholder 3">
            <a:extLst>
              <a:ext uri="{FF2B5EF4-FFF2-40B4-BE49-F238E27FC236}">
                <a16:creationId xmlns:a16="http://schemas.microsoft.com/office/drawing/2014/main" id="{726A9861-57D2-EE7A-0E72-D1145E4FEFFD}"/>
              </a:ext>
            </a:extLst>
          </p:cNvPr>
          <p:cNvSpPr>
            <a:spLocks noGrp="1"/>
          </p:cNvSpPr>
          <p:nvPr>
            <p:ph type="body" sz="quarter" idx="18"/>
          </p:nvPr>
        </p:nvSpPr>
        <p:spPr>
          <a:xfrm>
            <a:off x="5271599" y="1609730"/>
            <a:ext cx="1648801" cy="895345"/>
          </a:xfrm>
        </p:spPr>
        <p:txBody>
          <a:bodyPr/>
          <a:lstStyle>
            <a:lvl1pPr marL="0" indent="0">
              <a:lnSpc>
                <a:spcPct val="83000"/>
              </a:lnSpc>
              <a:spcAft>
                <a:spcPts val="0"/>
              </a:spcAft>
              <a:buFont typeface="Arial" panose="020B0604020202020204" pitchFamily="34" charset="0"/>
              <a:buNone/>
              <a:defRPr cap="all" spc="-30" baseline="0">
                <a:solidFill>
                  <a:schemeClr val="tx1"/>
                </a:solidFill>
                <a:latin typeface="+mj-lt"/>
              </a:defRPr>
            </a:lvl1pPr>
            <a:lvl2pPr marL="0" indent="0">
              <a:lnSpc>
                <a:spcPct val="83000"/>
              </a:lnSpc>
              <a:buNone/>
              <a:defRPr cap="all" spc="-30" baseline="0">
                <a:solidFill>
                  <a:schemeClr val="tx2"/>
                </a:solidFill>
                <a:latin typeface="+mj-lt"/>
              </a:defRPr>
            </a:lvl2pPr>
            <a:lvl3pPr marL="0" indent="0">
              <a:buNone/>
              <a:defRPr cap="all" spc="-30" baseline="0">
                <a:solidFill>
                  <a:schemeClr val="tx2"/>
                </a:solidFill>
                <a:latin typeface="+mj-lt"/>
              </a:defRPr>
            </a:lvl3pPr>
            <a:lvl4pPr marL="0" indent="0">
              <a:buNone/>
              <a:defRPr cap="all" spc="-30" baseline="0">
                <a:solidFill>
                  <a:schemeClr val="tx2"/>
                </a:solidFill>
                <a:latin typeface="+mj-lt"/>
              </a:defRPr>
            </a:lvl4pPr>
            <a:lvl5pPr marL="0" indent="0">
              <a:buNone/>
              <a:defRPr cap="all" spc="-30" baseline="0">
                <a:solidFill>
                  <a:schemeClr val="tx2"/>
                </a:solidFill>
                <a:latin typeface="+mj-lt"/>
              </a:defRPr>
            </a:lvl5pPr>
          </a:lstStyle>
          <a:p>
            <a:pPr lvl="0"/>
            <a:r>
              <a:rPr lang="en-GB"/>
              <a:t>Click to edit Master text styles</a:t>
            </a:r>
          </a:p>
          <a:p>
            <a:pPr lvl="1"/>
            <a:r>
              <a:rPr lang="en-GB"/>
              <a:t>Second level</a:t>
            </a:r>
          </a:p>
        </p:txBody>
      </p:sp>
      <p:sp>
        <p:nvSpPr>
          <p:cNvPr id="12" name="Text Placeholder 3">
            <a:extLst>
              <a:ext uri="{FF2B5EF4-FFF2-40B4-BE49-F238E27FC236}">
                <a16:creationId xmlns:a16="http://schemas.microsoft.com/office/drawing/2014/main" id="{B7D4B807-3442-8619-B08F-668822BD44EE}"/>
              </a:ext>
            </a:extLst>
          </p:cNvPr>
          <p:cNvSpPr>
            <a:spLocks noGrp="1"/>
          </p:cNvSpPr>
          <p:nvPr>
            <p:ph type="body" sz="quarter" idx="19"/>
          </p:nvPr>
        </p:nvSpPr>
        <p:spPr>
          <a:xfrm>
            <a:off x="7570803" y="1609730"/>
            <a:ext cx="1648801" cy="895345"/>
          </a:xfrm>
        </p:spPr>
        <p:txBody>
          <a:bodyPr/>
          <a:lstStyle>
            <a:lvl1pPr marL="0" indent="0">
              <a:lnSpc>
                <a:spcPct val="83000"/>
              </a:lnSpc>
              <a:spcAft>
                <a:spcPts val="0"/>
              </a:spcAft>
              <a:buFont typeface="Arial" panose="020B0604020202020204" pitchFamily="34" charset="0"/>
              <a:buNone/>
              <a:defRPr cap="all" spc="-30" baseline="0">
                <a:solidFill>
                  <a:schemeClr val="tx1"/>
                </a:solidFill>
                <a:latin typeface="+mj-lt"/>
              </a:defRPr>
            </a:lvl1pPr>
            <a:lvl2pPr marL="0" indent="0">
              <a:lnSpc>
                <a:spcPct val="83000"/>
              </a:lnSpc>
              <a:buNone/>
              <a:defRPr cap="all" spc="-30" baseline="0">
                <a:solidFill>
                  <a:schemeClr val="tx2"/>
                </a:solidFill>
                <a:latin typeface="+mj-lt"/>
              </a:defRPr>
            </a:lvl2pPr>
            <a:lvl3pPr marL="0" indent="0">
              <a:buNone/>
              <a:defRPr cap="all" spc="-30" baseline="0">
                <a:solidFill>
                  <a:schemeClr val="tx2"/>
                </a:solidFill>
                <a:latin typeface="+mj-lt"/>
              </a:defRPr>
            </a:lvl3pPr>
            <a:lvl4pPr marL="0" indent="0">
              <a:buNone/>
              <a:defRPr cap="all" spc="-30" baseline="0">
                <a:solidFill>
                  <a:schemeClr val="tx2"/>
                </a:solidFill>
                <a:latin typeface="+mj-lt"/>
              </a:defRPr>
            </a:lvl4pPr>
            <a:lvl5pPr marL="0" indent="0">
              <a:buNone/>
              <a:defRPr cap="all" spc="-30" baseline="0">
                <a:solidFill>
                  <a:schemeClr val="tx2"/>
                </a:solidFill>
                <a:latin typeface="+mj-lt"/>
              </a:defRPr>
            </a:lvl5pPr>
          </a:lstStyle>
          <a:p>
            <a:pPr lvl="0"/>
            <a:r>
              <a:rPr lang="en-GB"/>
              <a:t>Click to edit Master text styles</a:t>
            </a:r>
          </a:p>
          <a:p>
            <a:pPr lvl="1"/>
            <a:r>
              <a:rPr lang="en-GB"/>
              <a:t>Second level</a:t>
            </a:r>
          </a:p>
        </p:txBody>
      </p:sp>
      <p:sp>
        <p:nvSpPr>
          <p:cNvPr id="13" name="Text Placeholder 3">
            <a:extLst>
              <a:ext uri="{FF2B5EF4-FFF2-40B4-BE49-F238E27FC236}">
                <a16:creationId xmlns:a16="http://schemas.microsoft.com/office/drawing/2014/main" id="{C17CD049-A80A-8784-C97D-18545F344AEC}"/>
              </a:ext>
            </a:extLst>
          </p:cNvPr>
          <p:cNvSpPr>
            <a:spLocks noGrp="1"/>
          </p:cNvSpPr>
          <p:nvPr>
            <p:ph type="body" sz="quarter" idx="20"/>
          </p:nvPr>
        </p:nvSpPr>
        <p:spPr>
          <a:xfrm>
            <a:off x="9870007" y="1609730"/>
            <a:ext cx="1648801" cy="895345"/>
          </a:xfrm>
        </p:spPr>
        <p:txBody>
          <a:bodyPr/>
          <a:lstStyle>
            <a:lvl1pPr marL="0" indent="0">
              <a:lnSpc>
                <a:spcPct val="83000"/>
              </a:lnSpc>
              <a:spcAft>
                <a:spcPts val="0"/>
              </a:spcAft>
              <a:buFont typeface="Arial" panose="020B0604020202020204" pitchFamily="34" charset="0"/>
              <a:buNone/>
              <a:defRPr cap="all" spc="-30" baseline="0">
                <a:solidFill>
                  <a:schemeClr val="tx1"/>
                </a:solidFill>
                <a:latin typeface="+mj-lt"/>
              </a:defRPr>
            </a:lvl1pPr>
            <a:lvl2pPr marL="0" indent="0">
              <a:lnSpc>
                <a:spcPct val="83000"/>
              </a:lnSpc>
              <a:buNone/>
              <a:defRPr cap="all" spc="-30" baseline="0">
                <a:solidFill>
                  <a:schemeClr val="tx2"/>
                </a:solidFill>
                <a:latin typeface="+mj-lt"/>
              </a:defRPr>
            </a:lvl2pPr>
            <a:lvl3pPr marL="0" indent="0">
              <a:buNone/>
              <a:defRPr cap="all" spc="-30" baseline="0">
                <a:solidFill>
                  <a:schemeClr val="tx2"/>
                </a:solidFill>
                <a:latin typeface="+mj-lt"/>
              </a:defRPr>
            </a:lvl3pPr>
            <a:lvl4pPr marL="0" indent="0">
              <a:buNone/>
              <a:defRPr cap="all" spc="-30" baseline="0">
                <a:solidFill>
                  <a:schemeClr val="tx2"/>
                </a:solidFill>
                <a:latin typeface="+mj-lt"/>
              </a:defRPr>
            </a:lvl4pPr>
            <a:lvl5pPr marL="0" indent="0">
              <a:buNone/>
              <a:defRPr cap="all" spc="-30" baseline="0">
                <a:solidFill>
                  <a:schemeClr val="tx2"/>
                </a:solidFill>
                <a:latin typeface="+mj-lt"/>
              </a:defRPr>
            </a:lvl5pPr>
          </a:lstStyle>
          <a:p>
            <a:pPr lvl="0"/>
            <a:r>
              <a:rPr lang="en-GB"/>
              <a:t>Click to edit Master text styles</a:t>
            </a:r>
          </a:p>
          <a:p>
            <a:pPr lvl="1"/>
            <a:r>
              <a:rPr lang="en-GB"/>
              <a:t>Second level</a:t>
            </a:r>
          </a:p>
        </p:txBody>
      </p:sp>
      <p:sp>
        <p:nvSpPr>
          <p:cNvPr id="14" name="Text Placeholder 3">
            <a:extLst>
              <a:ext uri="{FF2B5EF4-FFF2-40B4-BE49-F238E27FC236}">
                <a16:creationId xmlns:a16="http://schemas.microsoft.com/office/drawing/2014/main" id="{C0A4EA38-FC24-6F9D-1997-732DCC56E9C7}"/>
              </a:ext>
            </a:extLst>
          </p:cNvPr>
          <p:cNvSpPr>
            <a:spLocks noGrp="1"/>
          </p:cNvSpPr>
          <p:nvPr>
            <p:ph type="body" sz="quarter" idx="21"/>
          </p:nvPr>
        </p:nvSpPr>
        <p:spPr>
          <a:xfrm>
            <a:off x="2970929" y="3350590"/>
            <a:ext cx="1648801" cy="895345"/>
          </a:xfrm>
        </p:spPr>
        <p:txBody>
          <a:bodyPr/>
          <a:lstStyle>
            <a:lvl1pPr marL="0" indent="0">
              <a:lnSpc>
                <a:spcPct val="83000"/>
              </a:lnSpc>
              <a:spcAft>
                <a:spcPts val="0"/>
              </a:spcAft>
              <a:buFont typeface="Arial" panose="020B0604020202020204" pitchFamily="34" charset="0"/>
              <a:buNone/>
              <a:defRPr cap="all" spc="-30" baseline="0">
                <a:solidFill>
                  <a:schemeClr val="tx1"/>
                </a:solidFill>
                <a:latin typeface="+mj-lt"/>
              </a:defRPr>
            </a:lvl1pPr>
            <a:lvl2pPr marL="0" indent="0">
              <a:lnSpc>
                <a:spcPct val="83000"/>
              </a:lnSpc>
              <a:buNone/>
              <a:defRPr cap="all" spc="-30" baseline="0">
                <a:solidFill>
                  <a:schemeClr val="tx2"/>
                </a:solidFill>
                <a:latin typeface="+mj-lt"/>
              </a:defRPr>
            </a:lvl2pPr>
            <a:lvl3pPr marL="0" indent="0">
              <a:buNone/>
              <a:defRPr cap="all" spc="-30" baseline="0">
                <a:solidFill>
                  <a:schemeClr val="tx2"/>
                </a:solidFill>
                <a:latin typeface="+mj-lt"/>
              </a:defRPr>
            </a:lvl3pPr>
            <a:lvl4pPr marL="0" indent="0">
              <a:buNone/>
              <a:defRPr cap="all" spc="-30" baseline="0">
                <a:solidFill>
                  <a:schemeClr val="tx2"/>
                </a:solidFill>
                <a:latin typeface="+mj-lt"/>
              </a:defRPr>
            </a:lvl4pPr>
            <a:lvl5pPr marL="0" indent="0">
              <a:buNone/>
              <a:defRPr cap="all" spc="-30" baseline="0">
                <a:solidFill>
                  <a:schemeClr val="tx2"/>
                </a:solidFill>
                <a:latin typeface="+mj-lt"/>
              </a:defRPr>
            </a:lvl5pPr>
          </a:lstStyle>
          <a:p>
            <a:pPr lvl="0"/>
            <a:r>
              <a:rPr lang="en-GB"/>
              <a:t>Click to edit Master text styles</a:t>
            </a:r>
          </a:p>
          <a:p>
            <a:pPr lvl="1"/>
            <a:r>
              <a:rPr lang="en-GB"/>
              <a:t>Second level</a:t>
            </a:r>
          </a:p>
        </p:txBody>
      </p:sp>
      <p:sp>
        <p:nvSpPr>
          <p:cNvPr id="15" name="Text Placeholder 3">
            <a:extLst>
              <a:ext uri="{FF2B5EF4-FFF2-40B4-BE49-F238E27FC236}">
                <a16:creationId xmlns:a16="http://schemas.microsoft.com/office/drawing/2014/main" id="{601F6400-C034-C279-31BD-C0B59F39AA66}"/>
              </a:ext>
            </a:extLst>
          </p:cNvPr>
          <p:cNvSpPr>
            <a:spLocks noGrp="1"/>
          </p:cNvSpPr>
          <p:nvPr>
            <p:ph type="body" sz="quarter" idx="22"/>
          </p:nvPr>
        </p:nvSpPr>
        <p:spPr>
          <a:xfrm>
            <a:off x="5271599" y="3350590"/>
            <a:ext cx="1648801" cy="895345"/>
          </a:xfrm>
        </p:spPr>
        <p:txBody>
          <a:bodyPr/>
          <a:lstStyle>
            <a:lvl1pPr marL="0" indent="0">
              <a:lnSpc>
                <a:spcPct val="83000"/>
              </a:lnSpc>
              <a:spcAft>
                <a:spcPts val="0"/>
              </a:spcAft>
              <a:buFont typeface="Arial" panose="020B0604020202020204" pitchFamily="34" charset="0"/>
              <a:buNone/>
              <a:defRPr cap="all" spc="-30" baseline="0">
                <a:solidFill>
                  <a:schemeClr val="tx1"/>
                </a:solidFill>
                <a:latin typeface="+mj-lt"/>
              </a:defRPr>
            </a:lvl1pPr>
            <a:lvl2pPr marL="0" indent="0">
              <a:lnSpc>
                <a:spcPct val="83000"/>
              </a:lnSpc>
              <a:buNone/>
              <a:defRPr cap="all" spc="-30" baseline="0">
                <a:solidFill>
                  <a:schemeClr val="tx2"/>
                </a:solidFill>
                <a:latin typeface="+mj-lt"/>
              </a:defRPr>
            </a:lvl2pPr>
            <a:lvl3pPr marL="0" indent="0">
              <a:buNone/>
              <a:defRPr cap="all" spc="-30" baseline="0">
                <a:solidFill>
                  <a:schemeClr val="tx2"/>
                </a:solidFill>
                <a:latin typeface="+mj-lt"/>
              </a:defRPr>
            </a:lvl3pPr>
            <a:lvl4pPr marL="0" indent="0">
              <a:buNone/>
              <a:defRPr cap="all" spc="-30" baseline="0">
                <a:solidFill>
                  <a:schemeClr val="tx2"/>
                </a:solidFill>
                <a:latin typeface="+mj-lt"/>
              </a:defRPr>
            </a:lvl4pPr>
            <a:lvl5pPr marL="0" indent="0">
              <a:buNone/>
              <a:defRPr cap="all" spc="-30" baseline="0">
                <a:solidFill>
                  <a:schemeClr val="tx2"/>
                </a:solidFill>
                <a:latin typeface="+mj-lt"/>
              </a:defRPr>
            </a:lvl5pPr>
          </a:lstStyle>
          <a:p>
            <a:pPr lvl="0"/>
            <a:r>
              <a:rPr lang="en-GB"/>
              <a:t>Click to edit Master text styles</a:t>
            </a:r>
          </a:p>
          <a:p>
            <a:pPr lvl="1"/>
            <a:r>
              <a:rPr lang="en-GB"/>
              <a:t>Second level</a:t>
            </a:r>
          </a:p>
        </p:txBody>
      </p:sp>
      <p:sp>
        <p:nvSpPr>
          <p:cNvPr id="16" name="Text Placeholder 3">
            <a:extLst>
              <a:ext uri="{FF2B5EF4-FFF2-40B4-BE49-F238E27FC236}">
                <a16:creationId xmlns:a16="http://schemas.microsoft.com/office/drawing/2014/main" id="{4681F5D1-8643-30E2-96D8-AEE578BD8CF9}"/>
              </a:ext>
            </a:extLst>
          </p:cNvPr>
          <p:cNvSpPr>
            <a:spLocks noGrp="1"/>
          </p:cNvSpPr>
          <p:nvPr>
            <p:ph type="body" sz="quarter" idx="23"/>
          </p:nvPr>
        </p:nvSpPr>
        <p:spPr>
          <a:xfrm>
            <a:off x="7570803" y="3350590"/>
            <a:ext cx="1648801" cy="895345"/>
          </a:xfrm>
        </p:spPr>
        <p:txBody>
          <a:bodyPr/>
          <a:lstStyle>
            <a:lvl1pPr marL="0" indent="0">
              <a:lnSpc>
                <a:spcPct val="83000"/>
              </a:lnSpc>
              <a:spcAft>
                <a:spcPts val="0"/>
              </a:spcAft>
              <a:buFont typeface="Arial" panose="020B0604020202020204" pitchFamily="34" charset="0"/>
              <a:buNone/>
              <a:defRPr cap="all" spc="-30" baseline="0">
                <a:solidFill>
                  <a:schemeClr val="tx1"/>
                </a:solidFill>
                <a:latin typeface="+mj-lt"/>
              </a:defRPr>
            </a:lvl1pPr>
            <a:lvl2pPr marL="0" indent="0">
              <a:lnSpc>
                <a:spcPct val="83000"/>
              </a:lnSpc>
              <a:buNone/>
              <a:defRPr cap="all" spc="-30" baseline="0">
                <a:solidFill>
                  <a:schemeClr val="tx2"/>
                </a:solidFill>
                <a:latin typeface="+mj-lt"/>
              </a:defRPr>
            </a:lvl2pPr>
            <a:lvl3pPr marL="0" indent="0">
              <a:buNone/>
              <a:defRPr cap="all" spc="-30" baseline="0">
                <a:solidFill>
                  <a:schemeClr val="tx2"/>
                </a:solidFill>
                <a:latin typeface="+mj-lt"/>
              </a:defRPr>
            </a:lvl3pPr>
            <a:lvl4pPr marL="0" indent="0">
              <a:buNone/>
              <a:defRPr cap="all" spc="-30" baseline="0">
                <a:solidFill>
                  <a:schemeClr val="tx2"/>
                </a:solidFill>
                <a:latin typeface="+mj-lt"/>
              </a:defRPr>
            </a:lvl4pPr>
            <a:lvl5pPr marL="0" indent="0">
              <a:buNone/>
              <a:defRPr cap="all" spc="-30" baseline="0">
                <a:solidFill>
                  <a:schemeClr val="tx2"/>
                </a:solidFill>
                <a:latin typeface="+mj-lt"/>
              </a:defRPr>
            </a:lvl5pPr>
          </a:lstStyle>
          <a:p>
            <a:pPr lvl="0"/>
            <a:r>
              <a:rPr lang="en-GB"/>
              <a:t>Click to edit Master text styles</a:t>
            </a:r>
          </a:p>
          <a:p>
            <a:pPr lvl="1"/>
            <a:r>
              <a:rPr lang="en-GB"/>
              <a:t>Second level</a:t>
            </a:r>
          </a:p>
        </p:txBody>
      </p:sp>
      <p:sp>
        <p:nvSpPr>
          <p:cNvPr id="17" name="Text Placeholder 3">
            <a:extLst>
              <a:ext uri="{FF2B5EF4-FFF2-40B4-BE49-F238E27FC236}">
                <a16:creationId xmlns:a16="http://schemas.microsoft.com/office/drawing/2014/main" id="{FBD0429F-3ED4-97DD-6574-731F3E5F7A9F}"/>
              </a:ext>
            </a:extLst>
          </p:cNvPr>
          <p:cNvSpPr>
            <a:spLocks noGrp="1"/>
          </p:cNvSpPr>
          <p:nvPr>
            <p:ph type="body" sz="quarter" idx="24"/>
          </p:nvPr>
        </p:nvSpPr>
        <p:spPr>
          <a:xfrm>
            <a:off x="9870007" y="3350590"/>
            <a:ext cx="1648801" cy="895345"/>
          </a:xfrm>
        </p:spPr>
        <p:txBody>
          <a:bodyPr/>
          <a:lstStyle>
            <a:lvl1pPr marL="0" indent="0">
              <a:lnSpc>
                <a:spcPct val="83000"/>
              </a:lnSpc>
              <a:spcAft>
                <a:spcPts val="0"/>
              </a:spcAft>
              <a:buFont typeface="Arial" panose="020B0604020202020204" pitchFamily="34" charset="0"/>
              <a:buNone/>
              <a:defRPr cap="all" spc="-30" baseline="0">
                <a:solidFill>
                  <a:schemeClr val="tx1"/>
                </a:solidFill>
                <a:latin typeface="+mj-lt"/>
              </a:defRPr>
            </a:lvl1pPr>
            <a:lvl2pPr marL="0" indent="0">
              <a:lnSpc>
                <a:spcPct val="83000"/>
              </a:lnSpc>
              <a:buNone/>
              <a:defRPr cap="all" spc="-30" baseline="0">
                <a:solidFill>
                  <a:schemeClr val="tx2"/>
                </a:solidFill>
                <a:latin typeface="+mj-lt"/>
              </a:defRPr>
            </a:lvl2pPr>
            <a:lvl3pPr marL="0" indent="0">
              <a:buNone/>
              <a:defRPr cap="all" spc="-30" baseline="0">
                <a:solidFill>
                  <a:schemeClr val="tx2"/>
                </a:solidFill>
                <a:latin typeface="+mj-lt"/>
              </a:defRPr>
            </a:lvl3pPr>
            <a:lvl4pPr marL="0" indent="0">
              <a:buNone/>
              <a:defRPr cap="all" spc="-30" baseline="0">
                <a:solidFill>
                  <a:schemeClr val="tx2"/>
                </a:solidFill>
                <a:latin typeface="+mj-lt"/>
              </a:defRPr>
            </a:lvl4pPr>
            <a:lvl5pPr marL="0" indent="0">
              <a:buNone/>
              <a:defRPr cap="all" spc="-30" baseline="0">
                <a:solidFill>
                  <a:schemeClr val="tx2"/>
                </a:solidFill>
                <a:latin typeface="+mj-lt"/>
              </a:defRPr>
            </a:lvl5pPr>
          </a:lstStyle>
          <a:p>
            <a:pPr lvl="0"/>
            <a:r>
              <a:rPr lang="en-GB"/>
              <a:t>Click to edit Master text styles</a:t>
            </a:r>
          </a:p>
          <a:p>
            <a:pPr lvl="1"/>
            <a:r>
              <a:rPr lang="en-GB"/>
              <a:t>Second level</a:t>
            </a:r>
          </a:p>
        </p:txBody>
      </p:sp>
      <p:sp>
        <p:nvSpPr>
          <p:cNvPr id="18" name="Text Placeholder 3">
            <a:extLst>
              <a:ext uri="{FF2B5EF4-FFF2-40B4-BE49-F238E27FC236}">
                <a16:creationId xmlns:a16="http://schemas.microsoft.com/office/drawing/2014/main" id="{CE0FBF1D-E1B1-191D-D3A5-E37CB735337A}"/>
              </a:ext>
            </a:extLst>
          </p:cNvPr>
          <p:cNvSpPr>
            <a:spLocks noGrp="1"/>
          </p:cNvSpPr>
          <p:nvPr>
            <p:ph type="body" sz="quarter" idx="25"/>
          </p:nvPr>
        </p:nvSpPr>
        <p:spPr>
          <a:xfrm>
            <a:off x="2970929" y="5100025"/>
            <a:ext cx="1648801" cy="895345"/>
          </a:xfrm>
        </p:spPr>
        <p:txBody>
          <a:bodyPr/>
          <a:lstStyle>
            <a:lvl1pPr marL="0" indent="0">
              <a:lnSpc>
                <a:spcPct val="83000"/>
              </a:lnSpc>
              <a:spcAft>
                <a:spcPts val="0"/>
              </a:spcAft>
              <a:buFont typeface="Arial" panose="020B0604020202020204" pitchFamily="34" charset="0"/>
              <a:buNone/>
              <a:defRPr cap="all" spc="-30" baseline="0">
                <a:solidFill>
                  <a:schemeClr val="tx1"/>
                </a:solidFill>
                <a:latin typeface="+mj-lt"/>
              </a:defRPr>
            </a:lvl1pPr>
            <a:lvl2pPr marL="0" indent="0">
              <a:lnSpc>
                <a:spcPct val="83000"/>
              </a:lnSpc>
              <a:buNone/>
              <a:defRPr cap="all" spc="-30" baseline="0">
                <a:solidFill>
                  <a:schemeClr val="tx2"/>
                </a:solidFill>
                <a:latin typeface="+mj-lt"/>
              </a:defRPr>
            </a:lvl2pPr>
            <a:lvl3pPr marL="0" indent="0">
              <a:buNone/>
              <a:defRPr cap="all" spc="-30" baseline="0">
                <a:solidFill>
                  <a:schemeClr val="tx2"/>
                </a:solidFill>
                <a:latin typeface="+mj-lt"/>
              </a:defRPr>
            </a:lvl3pPr>
            <a:lvl4pPr marL="0" indent="0">
              <a:buNone/>
              <a:defRPr cap="all" spc="-30" baseline="0">
                <a:solidFill>
                  <a:schemeClr val="tx2"/>
                </a:solidFill>
                <a:latin typeface="+mj-lt"/>
              </a:defRPr>
            </a:lvl4pPr>
            <a:lvl5pPr marL="0" indent="0">
              <a:buNone/>
              <a:defRPr cap="all" spc="-30" baseline="0">
                <a:solidFill>
                  <a:schemeClr val="tx2"/>
                </a:solidFill>
                <a:latin typeface="+mj-lt"/>
              </a:defRPr>
            </a:lvl5pPr>
          </a:lstStyle>
          <a:p>
            <a:pPr lvl="0"/>
            <a:r>
              <a:rPr lang="en-GB"/>
              <a:t>Click to edit Master text styles</a:t>
            </a:r>
          </a:p>
          <a:p>
            <a:pPr lvl="1"/>
            <a:r>
              <a:rPr lang="en-GB"/>
              <a:t>Second level</a:t>
            </a:r>
          </a:p>
        </p:txBody>
      </p:sp>
      <p:sp>
        <p:nvSpPr>
          <p:cNvPr id="19" name="Text Placeholder 3">
            <a:extLst>
              <a:ext uri="{FF2B5EF4-FFF2-40B4-BE49-F238E27FC236}">
                <a16:creationId xmlns:a16="http://schemas.microsoft.com/office/drawing/2014/main" id="{070BF9AE-1AA9-1177-0A98-AF1AD7D50BB0}"/>
              </a:ext>
            </a:extLst>
          </p:cNvPr>
          <p:cNvSpPr>
            <a:spLocks noGrp="1"/>
          </p:cNvSpPr>
          <p:nvPr>
            <p:ph type="body" sz="quarter" idx="26"/>
          </p:nvPr>
        </p:nvSpPr>
        <p:spPr>
          <a:xfrm>
            <a:off x="5271599" y="5100025"/>
            <a:ext cx="1648801" cy="895345"/>
          </a:xfrm>
        </p:spPr>
        <p:txBody>
          <a:bodyPr/>
          <a:lstStyle>
            <a:lvl1pPr marL="0" indent="0">
              <a:lnSpc>
                <a:spcPct val="83000"/>
              </a:lnSpc>
              <a:spcAft>
                <a:spcPts val="0"/>
              </a:spcAft>
              <a:buFont typeface="Arial" panose="020B0604020202020204" pitchFamily="34" charset="0"/>
              <a:buNone/>
              <a:defRPr cap="all" spc="-30" baseline="0">
                <a:solidFill>
                  <a:schemeClr val="tx1"/>
                </a:solidFill>
                <a:latin typeface="+mj-lt"/>
              </a:defRPr>
            </a:lvl1pPr>
            <a:lvl2pPr marL="0" indent="0">
              <a:lnSpc>
                <a:spcPct val="83000"/>
              </a:lnSpc>
              <a:buNone/>
              <a:defRPr cap="all" spc="-30" baseline="0">
                <a:solidFill>
                  <a:schemeClr val="tx2"/>
                </a:solidFill>
                <a:latin typeface="+mj-lt"/>
              </a:defRPr>
            </a:lvl2pPr>
            <a:lvl3pPr marL="0" indent="0">
              <a:buNone/>
              <a:defRPr cap="all" spc="-30" baseline="0">
                <a:solidFill>
                  <a:schemeClr val="tx2"/>
                </a:solidFill>
                <a:latin typeface="+mj-lt"/>
              </a:defRPr>
            </a:lvl3pPr>
            <a:lvl4pPr marL="0" indent="0">
              <a:buNone/>
              <a:defRPr cap="all" spc="-30" baseline="0">
                <a:solidFill>
                  <a:schemeClr val="tx2"/>
                </a:solidFill>
                <a:latin typeface="+mj-lt"/>
              </a:defRPr>
            </a:lvl4pPr>
            <a:lvl5pPr marL="0" indent="0">
              <a:buNone/>
              <a:defRPr cap="all" spc="-30" baseline="0">
                <a:solidFill>
                  <a:schemeClr val="tx2"/>
                </a:solidFill>
                <a:latin typeface="+mj-lt"/>
              </a:defRPr>
            </a:lvl5pPr>
          </a:lstStyle>
          <a:p>
            <a:pPr lvl="0"/>
            <a:r>
              <a:rPr lang="en-GB"/>
              <a:t>Click to edit Master text styles</a:t>
            </a:r>
          </a:p>
          <a:p>
            <a:pPr lvl="1"/>
            <a:r>
              <a:rPr lang="en-GB"/>
              <a:t>Second level</a:t>
            </a:r>
          </a:p>
        </p:txBody>
      </p:sp>
      <p:sp>
        <p:nvSpPr>
          <p:cNvPr id="21" name="Text Placeholder 3">
            <a:extLst>
              <a:ext uri="{FF2B5EF4-FFF2-40B4-BE49-F238E27FC236}">
                <a16:creationId xmlns:a16="http://schemas.microsoft.com/office/drawing/2014/main" id="{B5A63C52-E4BC-B38A-7960-6F34EF4DDE9B}"/>
              </a:ext>
            </a:extLst>
          </p:cNvPr>
          <p:cNvSpPr>
            <a:spLocks noGrp="1"/>
          </p:cNvSpPr>
          <p:nvPr>
            <p:ph type="body" sz="quarter" idx="27"/>
          </p:nvPr>
        </p:nvSpPr>
        <p:spPr>
          <a:xfrm>
            <a:off x="7570803" y="5100025"/>
            <a:ext cx="1648801" cy="895345"/>
          </a:xfrm>
        </p:spPr>
        <p:txBody>
          <a:bodyPr/>
          <a:lstStyle>
            <a:lvl1pPr marL="0" indent="0">
              <a:lnSpc>
                <a:spcPct val="83000"/>
              </a:lnSpc>
              <a:spcAft>
                <a:spcPts val="0"/>
              </a:spcAft>
              <a:buFont typeface="Arial" panose="020B0604020202020204" pitchFamily="34" charset="0"/>
              <a:buNone/>
              <a:defRPr cap="all" spc="-30" baseline="0">
                <a:solidFill>
                  <a:schemeClr val="tx1"/>
                </a:solidFill>
                <a:latin typeface="+mj-lt"/>
              </a:defRPr>
            </a:lvl1pPr>
            <a:lvl2pPr marL="0" indent="0">
              <a:lnSpc>
                <a:spcPct val="83000"/>
              </a:lnSpc>
              <a:buNone/>
              <a:defRPr cap="all" spc="-30" baseline="0">
                <a:solidFill>
                  <a:schemeClr val="tx2"/>
                </a:solidFill>
                <a:latin typeface="+mj-lt"/>
              </a:defRPr>
            </a:lvl2pPr>
            <a:lvl3pPr marL="0" indent="0">
              <a:buNone/>
              <a:defRPr cap="all" spc="-30" baseline="0">
                <a:solidFill>
                  <a:schemeClr val="tx2"/>
                </a:solidFill>
                <a:latin typeface="+mj-lt"/>
              </a:defRPr>
            </a:lvl3pPr>
            <a:lvl4pPr marL="0" indent="0">
              <a:buNone/>
              <a:defRPr cap="all" spc="-30" baseline="0">
                <a:solidFill>
                  <a:schemeClr val="tx2"/>
                </a:solidFill>
                <a:latin typeface="+mj-lt"/>
              </a:defRPr>
            </a:lvl4pPr>
            <a:lvl5pPr marL="0" indent="0">
              <a:buNone/>
              <a:defRPr cap="all" spc="-30" baseline="0">
                <a:solidFill>
                  <a:schemeClr val="tx2"/>
                </a:solidFill>
                <a:latin typeface="+mj-lt"/>
              </a:defRPr>
            </a:lvl5pPr>
          </a:lstStyle>
          <a:p>
            <a:pPr lvl="0"/>
            <a:r>
              <a:rPr lang="en-GB"/>
              <a:t>Click to edit Master text styles</a:t>
            </a:r>
          </a:p>
          <a:p>
            <a:pPr lvl="1"/>
            <a:r>
              <a:rPr lang="en-GB"/>
              <a:t>Second level</a:t>
            </a:r>
          </a:p>
        </p:txBody>
      </p:sp>
      <p:sp>
        <p:nvSpPr>
          <p:cNvPr id="22" name="Text Placeholder 3">
            <a:extLst>
              <a:ext uri="{FF2B5EF4-FFF2-40B4-BE49-F238E27FC236}">
                <a16:creationId xmlns:a16="http://schemas.microsoft.com/office/drawing/2014/main" id="{6EAF66BA-6DC7-B7B2-B89E-6B900F6B3A92}"/>
              </a:ext>
            </a:extLst>
          </p:cNvPr>
          <p:cNvSpPr>
            <a:spLocks noGrp="1"/>
          </p:cNvSpPr>
          <p:nvPr>
            <p:ph type="body" sz="quarter" idx="28"/>
          </p:nvPr>
        </p:nvSpPr>
        <p:spPr>
          <a:xfrm>
            <a:off x="9870007" y="5100025"/>
            <a:ext cx="1648801" cy="895345"/>
          </a:xfrm>
        </p:spPr>
        <p:txBody>
          <a:bodyPr/>
          <a:lstStyle>
            <a:lvl1pPr marL="0" indent="0">
              <a:lnSpc>
                <a:spcPct val="83000"/>
              </a:lnSpc>
              <a:spcAft>
                <a:spcPts val="0"/>
              </a:spcAft>
              <a:buFont typeface="Arial" panose="020B0604020202020204" pitchFamily="34" charset="0"/>
              <a:buNone/>
              <a:defRPr cap="all" spc="-30" baseline="0">
                <a:solidFill>
                  <a:schemeClr val="tx1"/>
                </a:solidFill>
                <a:latin typeface="+mj-lt"/>
              </a:defRPr>
            </a:lvl1pPr>
            <a:lvl2pPr marL="0" indent="0">
              <a:lnSpc>
                <a:spcPct val="83000"/>
              </a:lnSpc>
              <a:buNone/>
              <a:defRPr cap="all" spc="-30" baseline="0">
                <a:solidFill>
                  <a:schemeClr val="tx2"/>
                </a:solidFill>
                <a:latin typeface="+mj-lt"/>
              </a:defRPr>
            </a:lvl2pPr>
            <a:lvl3pPr marL="0" indent="0">
              <a:buNone/>
              <a:defRPr cap="all" spc="-30" baseline="0">
                <a:solidFill>
                  <a:schemeClr val="tx2"/>
                </a:solidFill>
                <a:latin typeface="+mj-lt"/>
              </a:defRPr>
            </a:lvl3pPr>
            <a:lvl4pPr marL="0" indent="0">
              <a:buNone/>
              <a:defRPr cap="all" spc="-30" baseline="0">
                <a:solidFill>
                  <a:schemeClr val="tx2"/>
                </a:solidFill>
                <a:latin typeface="+mj-lt"/>
              </a:defRPr>
            </a:lvl4pPr>
            <a:lvl5pPr marL="0" indent="0">
              <a:buNone/>
              <a:defRPr cap="all" spc="-30" baseline="0">
                <a:solidFill>
                  <a:schemeClr val="tx2"/>
                </a:solidFill>
                <a:latin typeface="+mj-lt"/>
              </a:defRPr>
            </a:lvl5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1185280194"/>
      </p:ext>
    </p:extLst>
  </p:cSld>
  <p:clrMapOvr>
    <a:masterClrMapping/>
  </p:clrMapOvr>
  <p:extLst>
    <p:ext uri="{DCECCB84-F9BA-43D5-87BE-67443E8EF086}">
      <p15:sldGuideLst xmlns:p15="http://schemas.microsoft.com/office/powerpoint/2012/main">
        <p15:guide id="2" orient="horz" pos="872" userDrawn="1">
          <p15:clr>
            <a:srgbClr val="FBAE40"/>
          </p15:clr>
        </p15:guide>
        <p15:guide id="3" orient="horz" pos="1831" userDrawn="1">
          <p15:clr>
            <a:srgbClr val="FBAE40"/>
          </p15:clr>
        </p15:guide>
        <p15:guide id="4" pos="6078" userDrawn="1">
          <p15:clr>
            <a:srgbClr val="FBAE40"/>
          </p15:clr>
        </p15:guide>
        <p15:guide id="5" pos="7390" userDrawn="1">
          <p15:clr>
            <a:srgbClr val="FBAE40"/>
          </p15:clr>
        </p15:guide>
        <p15:guide id="6" orient="horz" pos="1971" userDrawn="1">
          <p15:clr>
            <a:srgbClr val="FBAE40"/>
          </p15:clr>
        </p15:guide>
        <p15:guide id="8" pos="4630" userDrawn="1">
          <p15:clr>
            <a:srgbClr val="FBAE40"/>
          </p15:clr>
        </p15:guide>
        <p15:guide id="9" pos="5942" userDrawn="1">
          <p15:clr>
            <a:srgbClr val="FBAE40"/>
          </p15:clr>
        </p15:guide>
        <p15:guide id="10" orient="horz" pos="3070" userDrawn="1">
          <p15:clr>
            <a:srgbClr val="FBAE40"/>
          </p15:clr>
        </p15:guide>
        <p15:guide id="11" orient="horz" pos="4029" userDrawn="1">
          <p15:clr>
            <a:srgbClr val="FBAE40"/>
          </p15:clr>
        </p15:guide>
        <p15:guide id="12" pos="1735" userDrawn="1">
          <p15:clr>
            <a:srgbClr val="FBAE40"/>
          </p15:clr>
        </p15:guide>
        <p15:guide id="13" pos="3047" userDrawn="1">
          <p15:clr>
            <a:srgbClr val="FBAE40"/>
          </p15:clr>
        </p15:guide>
        <p15:guide id="14" pos="3183" userDrawn="1">
          <p15:clr>
            <a:srgbClr val="FBAE40"/>
          </p15:clr>
        </p15:guide>
        <p15:guide id="15" pos="4494" userDrawn="1">
          <p15:clr>
            <a:srgbClr val="FBAE40"/>
          </p15:clr>
        </p15:guide>
        <p15:guide id="16" orient="horz" pos="293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Agenda 2">
    <p:bg>
      <p:bgPr>
        <a:solidFill>
          <a:schemeClr val="tx2"/>
        </a:solidFill>
        <a:effectLst/>
      </p:bgPr>
    </p:bg>
    <p:spTree>
      <p:nvGrpSpPr>
        <p:cNvPr id="1" name=""/>
        <p:cNvGrpSpPr/>
        <p:nvPr/>
      </p:nvGrpSpPr>
      <p:grpSpPr>
        <a:xfrm>
          <a:off x="0" y="0"/>
          <a:ext cx="0" cy="0"/>
          <a:chOff x="0" y="0"/>
          <a:chExt cx="0" cy="0"/>
        </a:xfrm>
      </p:grpSpPr>
      <p:sp>
        <p:nvSpPr>
          <p:cNvPr id="31" name="Text Placeholder 27">
            <a:extLst>
              <a:ext uri="{FF2B5EF4-FFF2-40B4-BE49-F238E27FC236}">
                <a16:creationId xmlns:a16="http://schemas.microsoft.com/office/drawing/2014/main" id="{421BD35B-B8CA-6AA8-1A40-096B24B84FD6}"/>
              </a:ext>
            </a:extLst>
          </p:cNvPr>
          <p:cNvSpPr>
            <a:spLocks noGrp="1"/>
          </p:cNvSpPr>
          <p:nvPr>
            <p:ph type="body" sz="quarter" idx="37" hasCustomPrompt="1"/>
          </p:nvPr>
        </p:nvSpPr>
        <p:spPr>
          <a:xfrm>
            <a:off x="5055000" y="4874760"/>
            <a:ext cx="2080800" cy="1522800"/>
          </a:xfrm>
          <a:prstGeom prst="roundRect">
            <a:avLst>
              <a:gd name="adj" fmla="val 8066"/>
            </a:avLst>
          </a:prstGeom>
          <a:solidFill>
            <a:schemeClr val="tx2"/>
          </a:solidFill>
          <a:ln w="6350">
            <a:solidFill>
              <a:schemeClr val="bg1"/>
            </a:solidFill>
          </a:ln>
        </p:spPr>
        <p:txBody>
          <a:bodyPr/>
          <a:lstStyle>
            <a:lvl1pPr>
              <a:defRPr/>
            </a:lvl1pPr>
          </a:lstStyle>
          <a:p>
            <a:pPr lvl="0"/>
            <a:r>
              <a:rPr lang="en-US"/>
              <a:t> </a:t>
            </a:r>
            <a:endParaRPr lang="en-GB"/>
          </a:p>
        </p:txBody>
      </p:sp>
      <p:sp>
        <p:nvSpPr>
          <p:cNvPr id="32" name="Text Placeholder 27">
            <a:extLst>
              <a:ext uri="{FF2B5EF4-FFF2-40B4-BE49-F238E27FC236}">
                <a16:creationId xmlns:a16="http://schemas.microsoft.com/office/drawing/2014/main" id="{15506A9D-DD55-0A32-74BC-F5DA7F3946B1}"/>
              </a:ext>
            </a:extLst>
          </p:cNvPr>
          <p:cNvSpPr>
            <a:spLocks noGrp="1"/>
          </p:cNvSpPr>
          <p:nvPr>
            <p:ph type="body" sz="quarter" idx="38" hasCustomPrompt="1"/>
          </p:nvPr>
        </p:nvSpPr>
        <p:spPr>
          <a:xfrm>
            <a:off x="7353000" y="4874760"/>
            <a:ext cx="2080800" cy="1522800"/>
          </a:xfrm>
          <a:prstGeom prst="roundRect">
            <a:avLst>
              <a:gd name="adj" fmla="val 8066"/>
            </a:avLst>
          </a:prstGeom>
          <a:solidFill>
            <a:schemeClr val="tx2"/>
          </a:solidFill>
          <a:ln w="6350">
            <a:solidFill>
              <a:schemeClr val="bg1"/>
            </a:solidFill>
          </a:ln>
        </p:spPr>
        <p:txBody>
          <a:bodyPr/>
          <a:lstStyle>
            <a:lvl1pPr>
              <a:defRPr/>
            </a:lvl1pPr>
          </a:lstStyle>
          <a:p>
            <a:pPr lvl="0"/>
            <a:r>
              <a:rPr lang="en-US"/>
              <a:t> </a:t>
            </a:r>
            <a:endParaRPr lang="en-GB"/>
          </a:p>
        </p:txBody>
      </p:sp>
      <p:sp>
        <p:nvSpPr>
          <p:cNvPr id="33" name="Text Placeholder 27">
            <a:extLst>
              <a:ext uri="{FF2B5EF4-FFF2-40B4-BE49-F238E27FC236}">
                <a16:creationId xmlns:a16="http://schemas.microsoft.com/office/drawing/2014/main" id="{14EFCCF4-CDAE-10AE-F0F9-7BD3814F8EC4}"/>
              </a:ext>
            </a:extLst>
          </p:cNvPr>
          <p:cNvSpPr>
            <a:spLocks noGrp="1"/>
          </p:cNvSpPr>
          <p:nvPr>
            <p:ph type="body" sz="quarter" idx="39" hasCustomPrompt="1"/>
          </p:nvPr>
        </p:nvSpPr>
        <p:spPr>
          <a:xfrm>
            <a:off x="9651240" y="4874760"/>
            <a:ext cx="2080800" cy="1522800"/>
          </a:xfrm>
          <a:prstGeom prst="roundRect">
            <a:avLst>
              <a:gd name="adj" fmla="val 8066"/>
            </a:avLst>
          </a:prstGeom>
          <a:solidFill>
            <a:schemeClr val="tx2"/>
          </a:solidFill>
          <a:ln w="6350">
            <a:solidFill>
              <a:schemeClr val="bg1"/>
            </a:solidFill>
          </a:ln>
        </p:spPr>
        <p:txBody>
          <a:bodyPr/>
          <a:lstStyle>
            <a:lvl1pPr>
              <a:defRPr/>
            </a:lvl1pPr>
          </a:lstStyle>
          <a:p>
            <a:pPr lvl="0"/>
            <a:r>
              <a:rPr lang="en-US"/>
              <a:t> </a:t>
            </a:r>
            <a:endParaRPr lang="en-GB"/>
          </a:p>
        </p:txBody>
      </p:sp>
      <p:sp>
        <p:nvSpPr>
          <p:cNvPr id="34" name="Text Placeholder 27">
            <a:extLst>
              <a:ext uri="{FF2B5EF4-FFF2-40B4-BE49-F238E27FC236}">
                <a16:creationId xmlns:a16="http://schemas.microsoft.com/office/drawing/2014/main" id="{73E31146-DAF1-7EDE-D5B9-53D931F9E301}"/>
              </a:ext>
            </a:extLst>
          </p:cNvPr>
          <p:cNvSpPr>
            <a:spLocks noGrp="1"/>
          </p:cNvSpPr>
          <p:nvPr>
            <p:ph type="body" sz="quarter" idx="40" hasCustomPrompt="1"/>
          </p:nvPr>
        </p:nvSpPr>
        <p:spPr>
          <a:xfrm>
            <a:off x="2756880" y="4874760"/>
            <a:ext cx="2080800" cy="1522800"/>
          </a:xfrm>
          <a:prstGeom prst="roundRect">
            <a:avLst>
              <a:gd name="adj" fmla="val 8066"/>
            </a:avLst>
          </a:prstGeom>
          <a:solidFill>
            <a:schemeClr val="tx2"/>
          </a:solidFill>
          <a:ln w="6350">
            <a:solidFill>
              <a:schemeClr val="bg1"/>
            </a:solidFill>
          </a:ln>
        </p:spPr>
        <p:txBody>
          <a:bodyPr/>
          <a:lstStyle>
            <a:lvl1pPr>
              <a:defRPr/>
            </a:lvl1pPr>
          </a:lstStyle>
          <a:p>
            <a:pPr lvl="0"/>
            <a:r>
              <a:rPr lang="en-US"/>
              <a:t> </a:t>
            </a:r>
            <a:endParaRPr lang="en-GB"/>
          </a:p>
        </p:txBody>
      </p:sp>
      <p:sp>
        <p:nvSpPr>
          <p:cNvPr id="35" name="Text Placeholder 27">
            <a:extLst>
              <a:ext uri="{FF2B5EF4-FFF2-40B4-BE49-F238E27FC236}">
                <a16:creationId xmlns:a16="http://schemas.microsoft.com/office/drawing/2014/main" id="{96AF25C5-C8AF-836B-C65D-EEB113945127}"/>
              </a:ext>
            </a:extLst>
          </p:cNvPr>
          <p:cNvSpPr>
            <a:spLocks noGrp="1"/>
          </p:cNvSpPr>
          <p:nvPr>
            <p:ph type="body" sz="quarter" idx="33" hasCustomPrompt="1"/>
          </p:nvPr>
        </p:nvSpPr>
        <p:spPr>
          <a:xfrm>
            <a:off x="5055000" y="3129840"/>
            <a:ext cx="2080800" cy="1522800"/>
          </a:xfrm>
          <a:prstGeom prst="roundRect">
            <a:avLst>
              <a:gd name="adj" fmla="val 8066"/>
            </a:avLst>
          </a:prstGeom>
          <a:solidFill>
            <a:schemeClr val="tx2"/>
          </a:solidFill>
          <a:ln w="6350">
            <a:solidFill>
              <a:schemeClr val="bg1"/>
            </a:solidFill>
          </a:ln>
        </p:spPr>
        <p:txBody>
          <a:bodyPr/>
          <a:lstStyle>
            <a:lvl1pPr>
              <a:defRPr/>
            </a:lvl1pPr>
          </a:lstStyle>
          <a:p>
            <a:pPr lvl="0"/>
            <a:r>
              <a:rPr lang="en-US"/>
              <a:t> </a:t>
            </a:r>
            <a:endParaRPr lang="en-GB"/>
          </a:p>
        </p:txBody>
      </p:sp>
      <p:sp>
        <p:nvSpPr>
          <p:cNvPr id="36" name="Text Placeholder 27">
            <a:extLst>
              <a:ext uri="{FF2B5EF4-FFF2-40B4-BE49-F238E27FC236}">
                <a16:creationId xmlns:a16="http://schemas.microsoft.com/office/drawing/2014/main" id="{E1B94B62-B134-27BB-93EB-428EBC104494}"/>
              </a:ext>
            </a:extLst>
          </p:cNvPr>
          <p:cNvSpPr>
            <a:spLocks noGrp="1"/>
          </p:cNvSpPr>
          <p:nvPr>
            <p:ph type="body" sz="quarter" idx="34" hasCustomPrompt="1"/>
          </p:nvPr>
        </p:nvSpPr>
        <p:spPr>
          <a:xfrm>
            <a:off x="7353000" y="3129840"/>
            <a:ext cx="2080800" cy="1522800"/>
          </a:xfrm>
          <a:prstGeom prst="roundRect">
            <a:avLst>
              <a:gd name="adj" fmla="val 8066"/>
            </a:avLst>
          </a:prstGeom>
          <a:solidFill>
            <a:schemeClr val="tx2"/>
          </a:solidFill>
          <a:ln w="6350">
            <a:solidFill>
              <a:schemeClr val="bg1"/>
            </a:solidFill>
          </a:ln>
        </p:spPr>
        <p:txBody>
          <a:bodyPr/>
          <a:lstStyle>
            <a:lvl1pPr>
              <a:defRPr/>
            </a:lvl1pPr>
          </a:lstStyle>
          <a:p>
            <a:pPr lvl="0"/>
            <a:r>
              <a:rPr lang="en-US"/>
              <a:t> </a:t>
            </a:r>
            <a:endParaRPr lang="en-GB"/>
          </a:p>
        </p:txBody>
      </p:sp>
      <p:sp>
        <p:nvSpPr>
          <p:cNvPr id="37" name="Text Placeholder 27">
            <a:extLst>
              <a:ext uri="{FF2B5EF4-FFF2-40B4-BE49-F238E27FC236}">
                <a16:creationId xmlns:a16="http://schemas.microsoft.com/office/drawing/2014/main" id="{69B086E8-DC49-C0D6-0AB9-2CCBB20A52D6}"/>
              </a:ext>
            </a:extLst>
          </p:cNvPr>
          <p:cNvSpPr>
            <a:spLocks noGrp="1"/>
          </p:cNvSpPr>
          <p:nvPr>
            <p:ph type="body" sz="quarter" idx="35" hasCustomPrompt="1"/>
          </p:nvPr>
        </p:nvSpPr>
        <p:spPr>
          <a:xfrm>
            <a:off x="9651240" y="3129840"/>
            <a:ext cx="2080800" cy="1522800"/>
          </a:xfrm>
          <a:prstGeom prst="roundRect">
            <a:avLst>
              <a:gd name="adj" fmla="val 8066"/>
            </a:avLst>
          </a:prstGeom>
          <a:solidFill>
            <a:schemeClr val="tx2"/>
          </a:solidFill>
          <a:ln w="6350">
            <a:solidFill>
              <a:schemeClr val="bg1"/>
            </a:solidFill>
          </a:ln>
        </p:spPr>
        <p:txBody>
          <a:bodyPr/>
          <a:lstStyle>
            <a:lvl1pPr>
              <a:defRPr/>
            </a:lvl1pPr>
          </a:lstStyle>
          <a:p>
            <a:pPr lvl="0"/>
            <a:r>
              <a:rPr lang="en-US"/>
              <a:t> </a:t>
            </a:r>
            <a:endParaRPr lang="en-GB"/>
          </a:p>
        </p:txBody>
      </p:sp>
      <p:sp>
        <p:nvSpPr>
          <p:cNvPr id="38" name="Text Placeholder 27">
            <a:extLst>
              <a:ext uri="{FF2B5EF4-FFF2-40B4-BE49-F238E27FC236}">
                <a16:creationId xmlns:a16="http://schemas.microsoft.com/office/drawing/2014/main" id="{40611435-7593-93D2-BCC2-072B1A1F2185}"/>
              </a:ext>
            </a:extLst>
          </p:cNvPr>
          <p:cNvSpPr>
            <a:spLocks noGrp="1"/>
          </p:cNvSpPr>
          <p:nvPr>
            <p:ph type="body" sz="quarter" idx="36" hasCustomPrompt="1"/>
          </p:nvPr>
        </p:nvSpPr>
        <p:spPr>
          <a:xfrm>
            <a:off x="2756880" y="3129840"/>
            <a:ext cx="2080800" cy="1522800"/>
          </a:xfrm>
          <a:prstGeom prst="roundRect">
            <a:avLst>
              <a:gd name="adj" fmla="val 8066"/>
            </a:avLst>
          </a:prstGeom>
          <a:solidFill>
            <a:schemeClr val="tx2"/>
          </a:solidFill>
          <a:ln w="6350">
            <a:solidFill>
              <a:schemeClr val="bg1"/>
            </a:solidFill>
          </a:ln>
        </p:spPr>
        <p:txBody>
          <a:bodyPr/>
          <a:lstStyle>
            <a:lvl1pPr>
              <a:defRPr/>
            </a:lvl1pPr>
          </a:lstStyle>
          <a:p>
            <a:pPr lvl="0"/>
            <a:r>
              <a:rPr lang="en-US"/>
              <a:t> </a:t>
            </a:r>
            <a:endParaRPr lang="en-GB"/>
          </a:p>
        </p:txBody>
      </p:sp>
      <p:sp>
        <p:nvSpPr>
          <p:cNvPr id="39" name="Text Placeholder 27">
            <a:extLst>
              <a:ext uri="{FF2B5EF4-FFF2-40B4-BE49-F238E27FC236}">
                <a16:creationId xmlns:a16="http://schemas.microsoft.com/office/drawing/2014/main" id="{9D0B6BA8-9F90-4821-BB70-483F4FAC583A}"/>
              </a:ext>
            </a:extLst>
          </p:cNvPr>
          <p:cNvSpPr>
            <a:spLocks noGrp="1"/>
          </p:cNvSpPr>
          <p:nvPr>
            <p:ph type="body" sz="quarter" idx="30" hasCustomPrompt="1"/>
          </p:nvPr>
        </p:nvSpPr>
        <p:spPr>
          <a:xfrm>
            <a:off x="5055000" y="1384560"/>
            <a:ext cx="2080800" cy="1522800"/>
          </a:xfrm>
          <a:prstGeom prst="roundRect">
            <a:avLst>
              <a:gd name="adj" fmla="val 8066"/>
            </a:avLst>
          </a:prstGeom>
          <a:solidFill>
            <a:schemeClr val="tx2"/>
          </a:solidFill>
          <a:ln w="6350">
            <a:solidFill>
              <a:schemeClr val="bg1"/>
            </a:solidFill>
          </a:ln>
        </p:spPr>
        <p:txBody>
          <a:bodyPr/>
          <a:lstStyle>
            <a:lvl1pPr>
              <a:defRPr/>
            </a:lvl1pPr>
          </a:lstStyle>
          <a:p>
            <a:pPr lvl="0"/>
            <a:r>
              <a:rPr lang="en-US"/>
              <a:t> </a:t>
            </a:r>
            <a:endParaRPr lang="en-GB"/>
          </a:p>
        </p:txBody>
      </p:sp>
      <p:sp>
        <p:nvSpPr>
          <p:cNvPr id="40" name="Text Placeholder 27">
            <a:extLst>
              <a:ext uri="{FF2B5EF4-FFF2-40B4-BE49-F238E27FC236}">
                <a16:creationId xmlns:a16="http://schemas.microsoft.com/office/drawing/2014/main" id="{0C7C48A3-9FDA-92AC-A224-18DDB7DE5ADA}"/>
              </a:ext>
            </a:extLst>
          </p:cNvPr>
          <p:cNvSpPr>
            <a:spLocks noGrp="1"/>
          </p:cNvSpPr>
          <p:nvPr>
            <p:ph type="body" sz="quarter" idx="31" hasCustomPrompt="1"/>
          </p:nvPr>
        </p:nvSpPr>
        <p:spPr>
          <a:xfrm>
            <a:off x="7353000" y="1384560"/>
            <a:ext cx="2080800" cy="1522800"/>
          </a:xfrm>
          <a:prstGeom prst="roundRect">
            <a:avLst>
              <a:gd name="adj" fmla="val 8066"/>
            </a:avLst>
          </a:prstGeom>
          <a:solidFill>
            <a:schemeClr val="tx2"/>
          </a:solidFill>
          <a:ln w="6350">
            <a:solidFill>
              <a:schemeClr val="bg1"/>
            </a:solidFill>
          </a:ln>
        </p:spPr>
        <p:txBody>
          <a:bodyPr/>
          <a:lstStyle>
            <a:lvl1pPr>
              <a:defRPr/>
            </a:lvl1pPr>
          </a:lstStyle>
          <a:p>
            <a:pPr lvl="0"/>
            <a:r>
              <a:rPr lang="en-US"/>
              <a:t> </a:t>
            </a:r>
            <a:endParaRPr lang="en-GB"/>
          </a:p>
        </p:txBody>
      </p:sp>
      <p:sp>
        <p:nvSpPr>
          <p:cNvPr id="41" name="Text Placeholder 27">
            <a:extLst>
              <a:ext uri="{FF2B5EF4-FFF2-40B4-BE49-F238E27FC236}">
                <a16:creationId xmlns:a16="http://schemas.microsoft.com/office/drawing/2014/main" id="{E212B330-C597-FCD8-4828-7185580F4532}"/>
              </a:ext>
            </a:extLst>
          </p:cNvPr>
          <p:cNvSpPr>
            <a:spLocks noGrp="1"/>
          </p:cNvSpPr>
          <p:nvPr>
            <p:ph type="body" sz="quarter" idx="32" hasCustomPrompt="1"/>
          </p:nvPr>
        </p:nvSpPr>
        <p:spPr>
          <a:xfrm>
            <a:off x="9651240" y="1384560"/>
            <a:ext cx="2080800" cy="1522800"/>
          </a:xfrm>
          <a:prstGeom prst="roundRect">
            <a:avLst>
              <a:gd name="adj" fmla="val 8066"/>
            </a:avLst>
          </a:prstGeom>
          <a:solidFill>
            <a:schemeClr val="tx2"/>
          </a:solidFill>
          <a:ln w="6350">
            <a:solidFill>
              <a:schemeClr val="bg1"/>
            </a:solidFill>
          </a:ln>
        </p:spPr>
        <p:txBody>
          <a:bodyPr/>
          <a:lstStyle>
            <a:lvl1pPr>
              <a:defRPr/>
            </a:lvl1pPr>
          </a:lstStyle>
          <a:p>
            <a:pPr lvl="0"/>
            <a:r>
              <a:rPr lang="en-US"/>
              <a:t> </a:t>
            </a:r>
            <a:endParaRPr lang="en-GB"/>
          </a:p>
        </p:txBody>
      </p:sp>
      <p:sp>
        <p:nvSpPr>
          <p:cNvPr id="42" name="Text Placeholder 27">
            <a:extLst>
              <a:ext uri="{FF2B5EF4-FFF2-40B4-BE49-F238E27FC236}">
                <a16:creationId xmlns:a16="http://schemas.microsoft.com/office/drawing/2014/main" id="{35BC8D9E-3563-9A0A-FAA5-1AB0FD2AA14D}"/>
              </a:ext>
            </a:extLst>
          </p:cNvPr>
          <p:cNvSpPr>
            <a:spLocks noGrp="1"/>
          </p:cNvSpPr>
          <p:nvPr>
            <p:ph type="body" sz="quarter" idx="29" hasCustomPrompt="1"/>
          </p:nvPr>
        </p:nvSpPr>
        <p:spPr>
          <a:xfrm>
            <a:off x="2756880" y="1384560"/>
            <a:ext cx="2080800" cy="1522800"/>
          </a:xfrm>
          <a:prstGeom prst="roundRect">
            <a:avLst>
              <a:gd name="adj" fmla="val 8066"/>
            </a:avLst>
          </a:prstGeom>
          <a:solidFill>
            <a:schemeClr val="tx2"/>
          </a:solidFill>
          <a:ln w="6350">
            <a:solidFill>
              <a:schemeClr val="bg1"/>
            </a:solidFill>
          </a:ln>
        </p:spPr>
        <p:txBody>
          <a:bodyPr/>
          <a:lstStyle>
            <a:lvl1pPr>
              <a:defRPr/>
            </a:lvl1pPr>
          </a:lstStyle>
          <a:p>
            <a:pPr lvl="0"/>
            <a:r>
              <a:rPr lang="en-US"/>
              <a:t> </a:t>
            </a:r>
            <a:endParaRPr lang="en-GB"/>
          </a:p>
        </p:txBody>
      </p:sp>
      <p:sp>
        <p:nvSpPr>
          <p:cNvPr id="2" name="Title 1">
            <a:extLst>
              <a:ext uri="{FF2B5EF4-FFF2-40B4-BE49-F238E27FC236}">
                <a16:creationId xmlns:a16="http://schemas.microsoft.com/office/drawing/2014/main" id="{171D0323-131F-D976-64A3-C25C820D714B}"/>
              </a:ext>
            </a:extLst>
          </p:cNvPr>
          <p:cNvSpPr>
            <a:spLocks noGrp="1"/>
          </p:cNvSpPr>
          <p:nvPr>
            <p:ph type="title"/>
          </p:nvPr>
        </p:nvSpPr>
        <p:spPr>
          <a:xfrm>
            <a:off x="2756490" y="441313"/>
            <a:ext cx="9011648" cy="349264"/>
          </a:xfrm>
        </p:spPr>
        <p:txBody>
          <a:bodyPr/>
          <a:lstStyle>
            <a:lvl1pPr>
              <a:lnSpc>
                <a:spcPct val="100000"/>
              </a:lnSpc>
              <a:defRPr sz="1000" b="1" spc="-20" baseline="0">
                <a:solidFill>
                  <a:schemeClr val="bg1"/>
                </a:solidFill>
                <a:latin typeface="Clarity City" panose="00000500000000000000" pitchFamily="50" charset="0"/>
              </a:defRPr>
            </a:lvl1pPr>
          </a:lstStyle>
          <a:p>
            <a:r>
              <a:rPr lang="en-GB"/>
              <a:t>Click to edit Master title style</a:t>
            </a:r>
          </a:p>
        </p:txBody>
      </p:sp>
      <p:sp>
        <p:nvSpPr>
          <p:cNvPr id="6" name="Text Placeholder 7">
            <a:extLst>
              <a:ext uri="{FF2B5EF4-FFF2-40B4-BE49-F238E27FC236}">
                <a16:creationId xmlns:a16="http://schemas.microsoft.com/office/drawing/2014/main" id="{A828B23E-4BB0-CF56-6442-559AA484A80F}"/>
              </a:ext>
            </a:extLst>
          </p:cNvPr>
          <p:cNvSpPr>
            <a:spLocks noGrp="1"/>
          </p:cNvSpPr>
          <p:nvPr>
            <p:ph type="body" sz="quarter" idx="13" hasCustomPrompt="1"/>
          </p:nvPr>
        </p:nvSpPr>
        <p:spPr>
          <a:xfrm>
            <a:off x="459580" y="441313"/>
            <a:ext cx="1788319" cy="333388"/>
          </a:xfrm>
        </p:spPr>
        <p:txBody>
          <a:bodyPr/>
          <a:lstStyle>
            <a:lvl1pPr>
              <a:spcAft>
                <a:spcPts val="0"/>
              </a:spcAft>
              <a:buFont typeface="Arial" panose="020B0604020202020204" pitchFamily="34" charset="0"/>
              <a:buNone/>
              <a:defRPr sz="1000" b="1" cap="all" spc="-20" baseline="0">
                <a:solidFill>
                  <a:schemeClr val="bg1"/>
                </a:solidFill>
                <a:latin typeface="Clarity City" panose="00000500000000000000" pitchFamily="50" charset="0"/>
              </a:defRPr>
            </a:lvl1pPr>
            <a:lvl2pPr>
              <a:spcAft>
                <a:spcPts val="0"/>
              </a:spcAft>
              <a:buNone/>
              <a:defRPr sz="1000" b="1" cap="all" baseline="0">
                <a:solidFill>
                  <a:schemeClr val="tx1"/>
                </a:solidFill>
                <a:latin typeface="Clarity City" panose="00000500000000000000" pitchFamily="50" charset="0"/>
              </a:defRPr>
            </a:lvl2pPr>
            <a:lvl3pPr marL="0" indent="0">
              <a:spcAft>
                <a:spcPts val="0"/>
              </a:spcAft>
              <a:buNone/>
              <a:tabLst/>
              <a:defRPr sz="1000" b="1" cap="all" baseline="0">
                <a:solidFill>
                  <a:schemeClr val="tx1"/>
                </a:solidFill>
                <a:latin typeface="Clarity City" panose="00000500000000000000" pitchFamily="50" charset="0"/>
              </a:defRPr>
            </a:lvl3pPr>
            <a:lvl4pPr marL="0" indent="0">
              <a:spcAft>
                <a:spcPts val="0"/>
              </a:spcAft>
              <a:buNone/>
              <a:defRPr sz="1000" b="1" cap="all" baseline="0">
                <a:solidFill>
                  <a:schemeClr val="tx1"/>
                </a:solidFill>
                <a:latin typeface="Clarity City" panose="00000500000000000000" pitchFamily="50" charset="0"/>
              </a:defRPr>
            </a:lvl4pPr>
            <a:lvl5pPr marL="0" indent="0">
              <a:spcAft>
                <a:spcPts val="0"/>
              </a:spcAft>
              <a:buNone/>
              <a:defRPr sz="1000" b="1" cap="all" baseline="0">
                <a:solidFill>
                  <a:schemeClr val="tx1"/>
                </a:solidFill>
                <a:latin typeface="Clarity City" panose="00000500000000000000" pitchFamily="50" charset="0"/>
              </a:defRPr>
            </a:lvl5pPr>
          </a:lstStyle>
          <a:p>
            <a:pPr lvl="0"/>
            <a:r>
              <a:rPr lang="en-GB"/>
              <a:t>ADD SECTION</a:t>
            </a:r>
          </a:p>
        </p:txBody>
      </p:sp>
      <p:sp>
        <p:nvSpPr>
          <p:cNvPr id="7" name="Date Placeholder 6">
            <a:extLst>
              <a:ext uri="{FF2B5EF4-FFF2-40B4-BE49-F238E27FC236}">
                <a16:creationId xmlns:a16="http://schemas.microsoft.com/office/drawing/2014/main" id="{1B191C89-8FE3-0670-26EB-6745439233A1}"/>
              </a:ext>
            </a:extLst>
          </p:cNvPr>
          <p:cNvSpPr>
            <a:spLocks noGrp="1"/>
          </p:cNvSpPr>
          <p:nvPr>
            <p:ph type="dt" sz="half" idx="14"/>
          </p:nvPr>
        </p:nvSpPr>
        <p:spPr/>
        <p:txBody>
          <a:bodyPr/>
          <a:lstStyle>
            <a:lvl1pPr>
              <a:defRPr>
                <a:solidFill>
                  <a:schemeClr val="bg1"/>
                </a:solidFill>
              </a:defRPr>
            </a:lvl1pPr>
          </a:lstStyle>
          <a:p>
            <a:pPr algn="r"/>
            <a:fld id="{C8E32920-869E-4BA7-ACC3-1ED2C31863DC}" type="datetime4">
              <a:rPr lang="en-GB" smtClean="0"/>
              <a:pPr algn="r"/>
              <a:t>09 July 2026</a:t>
            </a:fld>
            <a:endParaRPr lang="en-GB"/>
          </a:p>
        </p:txBody>
      </p:sp>
      <p:sp>
        <p:nvSpPr>
          <p:cNvPr id="8" name="Footer Placeholder 7">
            <a:extLst>
              <a:ext uri="{FF2B5EF4-FFF2-40B4-BE49-F238E27FC236}">
                <a16:creationId xmlns:a16="http://schemas.microsoft.com/office/drawing/2014/main" id="{3B862294-B7A0-4118-A6C0-2852088BB157}"/>
              </a:ext>
            </a:extLst>
          </p:cNvPr>
          <p:cNvSpPr>
            <a:spLocks noGrp="1"/>
          </p:cNvSpPr>
          <p:nvPr>
            <p:ph type="ftr" sz="quarter" idx="15"/>
          </p:nvPr>
        </p:nvSpPr>
        <p:spPr/>
        <p:txBody>
          <a:bodyPr/>
          <a:lstStyle>
            <a:lvl1pPr>
              <a:defRPr>
                <a:solidFill>
                  <a:schemeClr val="bg1"/>
                </a:solidFill>
              </a:defRPr>
            </a:lvl1pPr>
          </a:lstStyle>
          <a:p>
            <a:r>
              <a:rPr lang="en-GB"/>
              <a:t>Example footer</a:t>
            </a:r>
          </a:p>
        </p:txBody>
      </p:sp>
      <p:sp>
        <p:nvSpPr>
          <p:cNvPr id="9" name="Slide Number Placeholder 8">
            <a:extLst>
              <a:ext uri="{FF2B5EF4-FFF2-40B4-BE49-F238E27FC236}">
                <a16:creationId xmlns:a16="http://schemas.microsoft.com/office/drawing/2014/main" id="{08A1C6C5-84CF-9503-942A-31F2B1F3B635}"/>
              </a:ext>
            </a:extLst>
          </p:cNvPr>
          <p:cNvSpPr>
            <a:spLocks noGrp="1"/>
          </p:cNvSpPr>
          <p:nvPr>
            <p:ph type="sldNum" sz="quarter" idx="16"/>
          </p:nvPr>
        </p:nvSpPr>
        <p:spPr/>
        <p:txBody>
          <a:bodyPr/>
          <a:lstStyle>
            <a:lvl1pPr>
              <a:defRPr>
                <a:solidFill>
                  <a:schemeClr val="bg1"/>
                </a:solidFill>
              </a:defRPr>
            </a:lvl1pPr>
          </a:lstStyle>
          <a:p>
            <a:r>
              <a:rPr lang="en-GB"/>
              <a:t>Page </a:t>
            </a:r>
            <a:fld id="{5D583F22-7307-4FEA-83E3-0265FE7D6C7B}" type="slidenum">
              <a:rPr lang="en-GB" smtClean="0"/>
              <a:pPr/>
              <a:t>‹#›</a:t>
            </a:fld>
            <a:endParaRPr lang="en-GB"/>
          </a:p>
        </p:txBody>
      </p:sp>
      <p:sp>
        <p:nvSpPr>
          <p:cNvPr id="4" name="Text Placeholder 3">
            <a:extLst>
              <a:ext uri="{FF2B5EF4-FFF2-40B4-BE49-F238E27FC236}">
                <a16:creationId xmlns:a16="http://schemas.microsoft.com/office/drawing/2014/main" id="{C6A6A7C1-53ED-B719-3752-F3D16E530888}"/>
              </a:ext>
            </a:extLst>
          </p:cNvPr>
          <p:cNvSpPr>
            <a:spLocks noGrp="1"/>
          </p:cNvSpPr>
          <p:nvPr>
            <p:ph type="body" sz="quarter" idx="17"/>
          </p:nvPr>
        </p:nvSpPr>
        <p:spPr>
          <a:xfrm>
            <a:off x="2970929" y="1609730"/>
            <a:ext cx="1648801" cy="895345"/>
          </a:xfrm>
        </p:spPr>
        <p:txBody>
          <a:bodyPr/>
          <a:lstStyle>
            <a:lvl1pPr marL="0" indent="0">
              <a:lnSpc>
                <a:spcPct val="83000"/>
              </a:lnSpc>
              <a:spcAft>
                <a:spcPts val="0"/>
              </a:spcAft>
              <a:buFont typeface="Arial" panose="020B0604020202020204" pitchFamily="34" charset="0"/>
              <a:buNone/>
              <a:defRPr cap="all" spc="-30" baseline="0">
                <a:solidFill>
                  <a:schemeClr val="accent2"/>
                </a:solidFill>
                <a:latin typeface="+mj-lt"/>
              </a:defRPr>
            </a:lvl1pPr>
            <a:lvl2pPr marL="0" indent="0">
              <a:lnSpc>
                <a:spcPct val="83000"/>
              </a:lnSpc>
              <a:buNone/>
              <a:defRPr cap="all" spc="-30" baseline="0">
                <a:solidFill>
                  <a:schemeClr val="bg1"/>
                </a:solidFill>
                <a:latin typeface="+mj-lt"/>
              </a:defRPr>
            </a:lvl2pPr>
            <a:lvl3pPr marL="0" indent="0">
              <a:buNone/>
              <a:defRPr cap="all" spc="-30" baseline="0">
                <a:solidFill>
                  <a:schemeClr val="tx2"/>
                </a:solidFill>
                <a:latin typeface="+mj-lt"/>
              </a:defRPr>
            </a:lvl3pPr>
            <a:lvl4pPr marL="0" indent="0">
              <a:buNone/>
              <a:defRPr cap="all" spc="-30" baseline="0">
                <a:solidFill>
                  <a:schemeClr val="tx2"/>
                </a:solidFill>
                <a:latin typeface="+mj-lt"/>
              </a:defRPr>
            </a:lvl4pPr>
            <a:lvl5pPr marL="0" indent="0">
              <a:buNone/>
              <a:defRPr cap="all" spc="-30" baseline="0">
                <a:solidFill>
                  <a:schemeClr val="tx2"/>
                </a:solidFill>
                <a:latin typeface="+mj-lt"/>
              </a:defRPr>
            </a:lvl5pPr>
          </a:lstStyle>
          <a:p>
            <a:pPr lvl="0"/>
            <a:r>
              <a:rPr lang="en-GB"/>
              <a:t>Click to edit Master text styles</a:t>
            </a:r>
          </a:p>
          <a:p>
            <a:pPr lvl="1"/>
            <a:r>
              <a:rPr lang="en-GB"/>
              <a:t>Second level</a:t>
            </a:r>
          </a:p>
        </p:txBody>
      </p:sp>
      <p:sp>
        <p:nvSpPr>
          <p:cNvPr id="11" name="Text Placeholder 3">
            <a:extLst>
              <a:ext uri="{FF2B5EF4-FFF2-40B4-BE49-F238E27FC236}">
                <a16:creationId xmlns:a16="http://schemas.microsoft.com/office/drawing/2014/main" id="{726A9861-57D2-EE7A-0E72-D1145E4FEFFD}"/>
              </a:ext>
            </a:extLst>
          </p:cNvPr>
          <p:cNvSpPr>
            <a:spLocks noGrp="1"/>
          </p:cNvSpPr>
          <p:nvPr>
            <p:ph type="body" sz="quarter" idx="18"/>
          </p:nvPr>
        </p:nvSpPr>
        <p:spPr>
          <a:xfrm>
            <a:off x="5271599" y="1609730"/>
            <a:ext cx="1648801" cy="895345"/>
          </a:xfrm>
        </p:spPr>
        <p:txBody>
          <a:bodyPr/>
          <a:lstStyle>
            <a:lvl1pPr marL="0" indent="0">
              <a:lnSpc>
                <a:spcPct val="83000"/>
              </a:lnSpc>
              <a:spcAft>
                <a:spcPts val="0"/>
              </a:spcAft>
              <a:buFont typeface="Arial" panose="020B0604020202020204" pitchFamily="34" charset="0"/>
              <a:buNone/>
              <a:defRPr cap="all" spc="-30" baseline="0">
                <a:solidFill>
                  <a:schemeClr val="accent2"/>
                </a:solidFill>
                <a:latin typeface="+mj-lt"/>
              </a:defRPr>
            </a:lvl1pPr>
            <a:lvl2pPr marL="0" indent="0">
              <a:lnSpc>
                <a:spcPct val="83000"/>
              </a:lnSpc>
              <a:buNone/>
              <a:defRPr cap="all" spc="-30" baseline="0">
                <a:solidFill>
                  <a:schemeClr val="bg1"/>
                </a:solidFill>
                <a:latin typeface="+mj-lt"/>
              </a:defRPr>
            </a:lvl2pPr>
            <a:lvl3pPr marL="0" indent="0">
              <a:buNone/>
              <a:defRPr cap="all" spc="-30" baseline="0">
                <a:solidFill>
                  <a:schemeClr val="tx2"/>
                </a:solidFill>
                <a:latin typeface="+mj-lt"/>
              </a:defRPr>
            </a:lvl3pPr>
            <a:lvl4pPr marL="0" indent="0">
              <a:buNone/>
              <a:defRPr cap="all" spc="-30" baseline="0">
                <a:solidFill>
                  <a:schemeClr val="tx2"/>
                </a:solidFill>
                <a:latin typeface="+mj-lt"/>
              </a:defRPr>
            </a:lvl4pPr>
            <a:lvl5pPr marL="0" indent="0">
              <a:buNone/>
              <a:defRPr cap="all" spc="-30" baseline="0">
                <a:solidFill>
                  <a:schemeClr val="tx2"/>
                </a:solidFill>
                <a:latin typeface="+mj-lt"/>
              </a:defRPr>
            </a:lvl5pPr>
          </a:lstStyle>
          <a:p>
            <a:pPr lvl="0"/>
            <a:r>
              <a:rPr lang="en-GB"/>
              <a:t>Click to edit Master text styles</a:t>
            </a:r>
          </a:p>
          <a:p>
            <a:pPr lvl="1"/>
            <a:r>
              <a:rPr lang="en-GB"/>
              <a:t>Second level</a:t>
            </a:r>
          </a:p>
        </p:txBody>
      </p:sp>
      <p:sp>
        <p:nvSpPr>
          <p:cNvPr id="12" name="Text Placeholder 3">
            <a:extLst>
              <a:ext uri="{FF2B5EF4-FFF2-40B4-BE49-F238E27FC236}">
                <a16:creationId xmlns:a16="http://schemas.microsoft.com/office/drawing/2014/main" id="{B7D4B807-3442-8619-B08F-668822BD44EE}"/>
              </a:ext>
            </a:extLst>
          </p:cNvPr>
          <p:cNvSpPr>
            <a:spLocks noGrp="1"/>
          </p:cNvSpPr>
          <p:nvPr>
            <p:ph type="body" sz="quarter" idx="19"/>
          </p:nvPr>
        </p:nvSpPr>
        <p:spPr>
          <a:xfrm>
            <a:off x="7570803" y="1609730"/>
            <a:ext cx="1648801" cy="895345"/>
          </a:xfrm>
        </p:spPr>
        <p:txBody>
          <a:bodyPr/>
          <a:lstStyle>
            <a:lvl1pPr marL="0" indent="0">
              <a:lnSpc>
                <a:spcPct val="83000"/>
              </a:lnSpc>
              <a:spcAft>
                <a:spcPts val="0"/>
              </a:spcAft>
              <a:buFont typeface="Arial" panose="020B0604020202020204" pitchFamily="34" charset="0"/>
              <a:buNone/>
              <a:defRPr cap="all" spc="-30" baseline="0">
                <a:solidFill>
                  <a:schemeClr val="accent2"/>
                </a:solidFill>
                <a:latin typeface="+mj-lt"/>
              </a:defRPr>
            </a:lvl1pPr>
            <a:lvl2pPr marL="0" indent="0">
              <a:lnSpc>
                <a:spcPct val="83000"/>
              </a:lnSpc>
              <a:buNone/>
              <a:defRPr cap="all" spc="-30" baseline="0">
                <a:solidFill>
                  <a:schemeClr val="bg1"/>
                </a:solidFill>
                <a:latin typeface="+mj-lt"/>
              </a:defRPr>
            </a:lvl2pPr>
            <a:lvl3pPr marL="0" indent="0">
              <a:buNone/>
              <a:defRPr cap="all" spc="-30" baseline="0">
                <a:solidFill>
                  <a:schemeClr val="tx2"/>
                </a:solidFill>
                <a:latin typeface="+mj-lt"/>
              </a:defRPr>
            </a:lvl3pPr>
            <a:lvl4pPr marL="0" indent="0">
              <a:buNone/>
              <a:defRPr cap="all" spc="-30" baseline="0">
                <a:solidFill>
                  <a:schemeClr val="tx2"/>
                </a:solidFill>
                <a:latin typeface="+mj-lt"/>
              </a:defRPr>
            </a:lvl4pPr>
            <a:lvl5pPr marL="0" indent="0">
              <a:buNone/>
              <a:defRPr cap="all" spc="-30" baseline="0">
                <a:solidFill>
                  <a:schemeClr val="tx2"/>
                </a:solidFill>
                <a:latin typeface="+mj-lt"/>
              </a:defRPr>
            </a:lvl5pPr>
          </a:lstStyle>
          <a:p>
            <a:pPr lvl="0"/>
            <a:r>
              <a:rPr lang="en-GB"/>
              <a:t>Click to edit Master text styles</a:t>
            </a:r>
          </a:p>
          <a:p>
            <a:pPr lvl="1"/>
            <a:r>
              <a:rPr lang="en-GB"/>
              <a:t>Second level</a:t>
            </a:r>
          </a:p>
        </p:txBody>
      </p:sp>
      <p:sp>
        <p:nvSpPr>
          <p:cNvPr id="13" name="Text Placeholder 3">
            <a:extLst>
              <a:ext uri="{FF2B5EF4-FFF2-40B4-BE49-F238E27FC236}">
                <a16:creationId xmlns:a16="http://schemas.microsoft.com/office/drawing/2014/main" id="{C17CD049-A80A-8784-C97D-18545F344AEC}"/>
              </a:ext>
            </a:extLst>
          </p:cNvPr>
          <p:cNvSpPr>
            <a:spLocks noGrp="1"/>
          </p:cNvSpPr>
          <p:nvPr>
            <p:ph type="body" sz="quarter" idx="20"/>
          </p:nvPr>
        </p:nvSpPr>
        <p:spPr>
          <a:xfrm>
            <a:off x="9870007" y="1609730"/>
            <a:ext cx="1648801" cy="895345"/>
          </a:xfrm>
        </p:spPr>
        <p:txBody>
          <a:bodyPr/>
          <a:lstStyle>
            <a:lvl1pPr marL="0" indent="0">
              <a:lnSpc>
                <a:spcPct val="83000"/>
              </a:lnSpc>
              <a:spcAft>
                <a:spcPts val="0"/>
              </a:spcAft>
              <a:buFont typeface="Arial" panose="020B0604020202020204" pitchFamily="34" charset="0"/>
              <a:buNone/>
              <a:defRPr cap="all" spc="-30" baseline="0">
                <a:solidFill>
                  <a:schemeClr val="accent2"/>
                </a:solidFill>
                <a:latin typeface="+mj-lt"/>
              </a:defRPr>
            </a:lvl1pPr>
            <a:lvl2pPr marL="0" indent="0">
              <a:lnSpc>
                <a:spcPct val="83000"/>
              </a:lnSpc>
              <a:buNone/>
              <a:defRPr cap="all" spc="-30" baseline="0">
                <a:solidFill>
                  <a:schemeClr val="bg1"/>
                </a:solidFill>
                <a:latin typeface="+mj-lt"/>
              </a:defRPr>
            </a:lvl2pPr>
            <a:lvl3pPr marL="0" indent="0">
              <a:buNone/>
              <a:defRPr cap="all" spc="-30" baseline="0">
                <a:solidFill>
                  <a:schemeClr val="tx2"/>
                </a:solidFill>
                <a:latin typeface="+mj-lt"/>
              </a:defRPr>
            </a:lvl3pPr>
            <a:lvl4pPr marL="0" indent="0">
              <a:buNone/>
              <a:defRPr cap="all" spc="-30" baseline="0">
                <a:solidFill>
                  <a:schemeClr val="tx2"/>
                </a:solidFill>
                <a:latin typeface="+mj-lt"/>
              </a:defRPr>
            </a:lvl4pPr>
            <a:lvl5pPr marL="0" indent="0">
              <a:buNone/>
              <a:defRPr cap="all" spc="-30" baseline="0">
                <a:solidFill>
                  <a:schemeClr val="tx2"/>
                </a:solidFill>
                <a:latin typeface="+mj-lt"/>
              </a:defRPr>
            </a:lvl5pPr>
          </a:lstStyle>
          <a:p>
            <a:pPr lvl="0"/>
            <a:r>
              <a:rPr lang="en-GB"/>
              <a:t>Click to edit Master text styles</a:t>
            </a:r>
          </a:p>
          <a:p>
            <a:pPr lvl="1"/>
            <a:r>
              <a:rPr lang="en-GB"/>
              <a:t>Second level</a:t>
            </a:r>
          </a:p>
        </p:txBody>
      </p:sp>
      <p:sp>
        <p:nvSpPr>
          <p:cNvPr id="14" name="Text Placeholder 3">
            <a:extLst>
              <a:ext uri="{FF2B5EF4-FFF2-40B4-BE49-F238E27FC236}">
                <a16:creationId xmlns:a16="http://schemas.microsoft.com/office/drawing/2014/main" id="{C0A4EA38-FC24-6F9D-1997-732DCC56E9C7}"/>
              </a:ext>
            </a:extLst>
          </p:cNvPr>
          <p:cNvSpPr>
            <a:spLocks noGrp="1"/>
          </p:cNvSpPr>
          <p:nvPr>
            <p:ph type="body" sz="quarter" idx="21"/>
          </p:nvPr>
        </p:nvSpPr>
        <p:spPr>
          <a:xfrm>
            <a:off x="2970929" y="3350590"/>
            <a:ext cx="1648801" cy="895345"/>
          </a:xfrm>
        </p:spPr>
        <p:txBody>
          <a:bodyPr/>
          <a:lstStyle>
            <a:lvl1pPr marL="0" indent="0">
              <a:lnSpc>
                <a:spcPct val="83000"/>
              </a:lnSpc>
              <a:spcAft>
                <a:spcPts val="0"/>
              </a:spcAft>
              <a:buFont typeface="Arial" panose="020B0604020202020204" pitchFamily="34" charset="0"/>
              <a:buNone/>
              <a:defRPr cap="all" spc="-30" baseline="0">
                <a:solidFill>
                  <a:schemeClr val="accent2"/>
                </a:solidFill>
                <a:latin typeface="+mj-lt"/>
              </a:defRPr>
            </a:lvl1pPr>
            <a:lvl2pPr marL="0" indent="0">
              <a:lnSpc>
                <a:spcPct val="83000"/>
              </a:lnSpc>
              <a:buNone/>
              <a:defRPr cap="all" spc="-30" baseline="0">
                <a:solidFill>
                  <a:schemeClr val="bg1"/>
                </a:solidFill>
                <a:latin typeface="+mj-lt"/>
              </a:defRPr>
            </a:lvl2pPr>
            <a:lvl3pPr marL="0" indent="0">
              <a:buNone/>
              <a:defRPr cap="all" spc="-30" baseline="0">
                <a:solidFill>
                  <a:schemeClr val="tx2"/>
                </a:solidFill>
                <a:latin typeface="+mj-lt"/>
              </a:defRPr>
            </a:lvl3pPr>
            <a:lvl4pPr marL="0" indent="0">
              <a:buNone/>
              <a:defRPr cap="all" spc="-30" baseline="0">
                <a:solidFill>
                  <a:schemeClr val="tx2"/>
                </a:solidFill>
                <a:latin typeface="+mj-lt"/>
              </a:defRPr>
            </a:lvl4pPr>
            <a:lvl5pPr marL="0" indent="0">
              <a:buNone/>
              <a:defRPr cap="all" spc="-30" baseline="0">
                <a:solidFill>
                  <a:schemeClr val="tx2"/>
                </a:solidFill>
                <a:latin typeface="+mj-lt"/>
              </a:defRPr>
            </a:lvl5pPr>
          </a:lstStyle>
          <a:p>
            <a:pPr lvl="0"/>
            <a:r>
              <a:rPr lang="en-GB"/>
              <a:t>Click to edit Master text styles</a:t>
            </a:r>
          </a:p>
          <a:p>
            <a:pPr lvl="1"/>
            <a:r>
              <a:rPr lang="en-GB"/>
              <a:t>Second level</a:t>
            </a:r>
          </a:p>
        </p:txBody>
      </p:sp>
      <p:sp>
        <p:nvSpPr>
          <p:cNvPr id="15" name="Text Placeholder 3">
            <a:extLst>
              <a:ext uri="{FF2B5EF4-FFF2-40B4-BE49-F238E27FC236}">
                <a16:creationId xmlns:a16="http://schemas.microsoft.com/office/drawing/2014/main" id="{601F6400-C034-C279-31BD-C0B59F39AA66}"/>
              </a:ext>
            </a:extLst>
          </p:cNvPr>
          <p:cNvSpPr>
            <a:spLocks noGrp="1"/>
          </p:cNvSpPr>
          <p:nvPr>
            <p:ph type="body" sz="quarter" idx="22"/>
          </p:nvPr>
        </p:nvSpPr>
        <p:spPr>
          <a:xfrm>
            <a:off x="5271599" y="3350590"/>
            <a:ext cx="1648801" cy="895345"/>
          </a:xfrm>
        </p:spPr>
        <p:txBody>
          <a:bodyPr/>
          <a:lstStyle>
            <a:lvl1pPr marL="0" indent="0">
              <a:lnSpc>
                <a:spcPct val="83000"/>
              </a:lnSpc>
              <a:spcAft>
                <a:spcPts val="0"/>
              </a:spcAft>
              <a:buFont typeface="Arial" panose="020B0604020202020204" pitchFamily="34" charset="0"/>
              <a:buNone/>
              <a:defRPr cap="all" spc="-30" baseline="0">
                <a:solidFill>
                  <a:schemeClr val="accent2"/>
                </a:solidFill>
                <a:latin typeface="+mj-lt"/>
              </a:defRPr>
            </a:lvl1pPr>
            <a:lvl2pPr marL="0" indent="0">
              <a:lnSpc>
                <a:spcPct val="83000"/>
              </a:lnSpc>
              <a:buNone/>
              <a:defRPr cap="all" spc="-30" baseline="0">
                <a:solidFill>
                  <a:schemeClr val="bg1"/>
                </a:solidFill>
                <a:latin typeface="+mj-lt"/>
              </a:defRPr>
            </a:lvl2pPr>
            <a:lvl3pPr marL="0" indent="0">
              <a:buNone/>
              <a:defRPr cap="all" spc="-30" baseline="0">
                <a:solidFill>
                  <a:schemeClr val="tx2"/>
                </a:solidFill>
                <a:latin typeface="+mj-lt"/>
              </a:defRPr>
            </a:lvl3pPr>
            <a:lvl4pPr marL="0" indent="0">
              <a:buNone/>
              <a:defRPr cap="all" spc="-30" baseline="0">
                <a:solidFill>
                  <a:schemeClr val="tx2"/>
                </a:solidFill>
                <a:latin typeface="+mj-lt"/>
              </a:defRPr>
            </a:lvl4pPr>
            <a:lvl5pPr marL="0" indent="0">
              <a:buNone/>
              <a:defRPr cap="all" spc="-30" baseline="0">
                <a:solidFill>
                  <a:schemeClr val="tx2"/>
                </a:solidFill>
                <a:latin typeface="+mj-lt"/>
              </a:defRPr>
            </a:lvl5pPr>
          </a:lstStyle>
          <a:p>
            <a:pPr lvl="0"/>
            <a:r>
              <a:rPr lang="en-GB"/>
              <a:t>Click to edit Master text styles</a:t>
            </a:r>
          </a:p>
          <a:p>
            <a:pPr lvl="1"/>
            <a:r>
              <a:rPr lang="en-GB"/>
              <a:t>Second level</a:t>
            </a:r>
          </a:p>
        </p:txBody>
      </p:sp>
      <p:sp>
        <p:nvSpPr>
          <p:cNvPr id="16" name="Text Placeholder 3">
            <a:extLst>
              <a:ext uri="{FF2B5EF4-FFF2-40B4-BE49-F238E27FC236}">
                <a16:creationId xmlns:a16="http://schemas.microsoft.com/office/drawing/2014/main" id="{4681F5D1-8643-30E2-96D8-AEE578BD8CF9}"/>
              </a:ext>
            </a:extLst>
          </p:cNvPr>
          <p:cNvSpPr>
            <a:spLocks noGrp="1"/>
          </p:cNvSpPr>
          <p:nvPr>
            <p:ph type="body" sz="quarter" idx="23"/>
          </p:nvPr>
        </p:nvSpPr>
        <p:spPr>
          <a:xfrm>
            <a:off x="7570803" y="3350590"/>
            <a:ext cx="1648801" cy="895345"/>
          </a:xfrm>
        </p:spPr>
        <p:txBody>
          <a:bodyPr/>
          <a:lstStyle>
            <a:lvl1pPr marL="0" indent="0">
              <a:lnSpc>
                <a:spcPct val="83000"/>
              </a:lnSpc>
              <a:spcAft>
                <a:spcPts val="0"/>
              </a:spcAft>
              <a:buFont typeface="Arial" panose="020B0604020202020204" pitchFamily="34" charset="0"/>
              <a:buNone/>
              <a:defRPr cap="all" spc="-30" baseline="0">
                <a:solidFill>
                  <a:schemeClr val="accent2"/>
                </a:solidFill>
                <a:latin typeface="+mj-lt"/>
              </a:defRPr>
            </a:lvl1pPr>
            <a:lvl2pPr marL="0" indent="0">
              <a:lnSpc>
                <a:spcPct val="83000"/>
              </a:lnSpc>
              <a:buNone/>
              <a:defRPr cap="all" spc="-30" baseline="0">
                <a:solidFill>
                  <a:schemeClr val="bg1"/>
                </a:solidFill>
                <a:latin typeface="+mj-lt"/>
              </a:defRPr>
            </a:lvl2pPr>
            <a:lvl3pPr marL="0" indent="0">
              <a:buNone/>
              <a:defRPr cap="all" spc="-30" baseline="0">
                <a:solidFill>
                  <a:schemeClr val="tx2"/>
                </a:solidFill>
                <a:latin typeface="+mj-lt"/>
              </a:defRPr>
            </a:lvl3pPr>
            <a:lvl4pPr marL="0" indent="0">
              <a:buNone/>
              <a:defRPr cap="all" spc="-30" baseline="0">
                <a:solidFill>
                  <a:schemeClr val="tx2"/>
                </a:solidFill>
                <a:latin typeface="+mj-lt"/>
              </a:defRPr>
            </a:lvl4pPr>
            <a:lvl5pPr marL="0" indent="0">
              <a:buNone/>
              <a:defRPr cap="all" spc="-30" baseline="0">
                <a:solidFill>
                  <a:schemeClr val="tx2"/>
                </a:solidFill>
                <a:latin typeface="+mj-lt"/>
              </a:defRPr>
            </a:lvl5pPr>
          </a:lstStyle>
          <a:p>
            <a:pPr lvl="0"/>
            <a:r>
              <a:rPr lang="en-GB"/>
              <a:t>Click to edit Master text styles</a:t>
            </a:r>
          </a:p>
          <a:p>
            <a:pPr lvl="1"/>
            <a:r>
              <a:rPr lang="en-GB"/>
              <a:t>Second level</a:t>
            </a:r>
          </a:p>
        </p:txBody>
      </p:sp>
      <p:sp>
        <p:nvSpPr>
          <p:cNvPr id="17" name="Text Placeholder 3">
            <a:extLst>
              <a:ext uri="{FF2B5EF4-FFF2-40B4-BE49-F238E27FC236}">
                <a16:creationId xmlns:a16="http://schemas.microsoft.com/office/drawing/2014/main" id="{FBD0429F-3ED4-97DD-6574-731F3E5F7A9F}"/>
              </a:ext>
            </a:extLst>
          </p:cNvPr>
          <p:cNvSpPr>
            <a:spLocks noGrp="1"/>
          </p:cNvSpPr>
          <p:nvPr>
            <p:ph type="body" sz="quarter" idx="24"/>
          </p:nvPr>
        </p:nvSpPr>
        <p:spPr>
          <a:xfrm>
            <a:off x="9870007" y="3350590"/>
            <a:ext cx="1648801" cy="895345"/>
          </a:xfrm>
        </p:spPr>
        <p:txBody>
          <a:bodyPr/>
          <a:lstStyle>
            <a:lvl1pPr marL="0" indent="0">
              <a:lnSpc>
                <a:spcPct val="83000"/>
              </a:lnSpc>
              <a:spcAft>
                <a:spcPts val="0"/>
              </a:spcAft>
              <a:buFont typeface="Arial" panose="020B0604020202020204" pitchFamily="34" charset="0"/>
              <a:buNone/>
              <a:defRPr cap="all" spc="-30" baseline="0">
                <a:solidFill>
                  <a:schemeClr val="accent2"/>
                </a:solidFill>
                <a:latin typeface="+mj-lt"/>
              </a:defRPr>
            </a:lvl1pPr>
            <a:lvl2pPr marL="0" indent="0">
              <a:lnSpc>
                <a:spcPct val="83000"/>
              </a:lnSpc>
              <a:buNone/>
              <a:defRPr cap="all" spc="-30" baseline="0">
                <a:solidFill>
                  <a:schemeClr val="bg1"/>
                </a:solidFill>
                <a:latin typeface="+mj-lt"/>
              </a:defRPr>
            </a:lvl2pPr>
            <a:lvl3pPr marL="0" indent="0">
              <a:buNone/>
              <a:defRPr cap="all" spc="-30" baseline="0">
                <a:solidFill>
                  <a:schemeClr val="tx2"/>
                </a:solidFill>
                <a:latin typeface="+mj-lt"/>
              </a:defRPr>
            </a:lvl3pPr>
            <a:lvl4pPr marL="0" indent="0">
              <a:buNone/>
              <a:defRPr cap="all" spc="-30" baseline="0">
                <a:solidFill>
                  <a:schemeClr val="tx2"/>
                </a:solidFill>
                <a:latin typeface="+mj-lt"/>
              </a:defRPr>
            </a:lvl4pPr>
            <a:lvl5pPr marL="0" indent="0">
              <a:buNone/>
              <a:defRPr cap="all" spc="-30" baseline="0">
                <a:solidFill>
                  <a:schemeClr val="tx2"/>
                </a:solidFill>
                <a:latin typeface="+mj-lt"/>
              </a:defRPr>
            </a:lvl5pPr>
          </a:lstStyle>
          <a:p>
            <a:pPr lvl="0"/>
            <a:r>
              <a:rPr lang="en-GB"/>
              <a:t>Click to edit Master text styles</a:t>
            </a:r>
          </a:p>
          <a:p>
            <a:pPr lvl="1"/>
            <a:r>
              <a:rPr lang="en-GB"/>
              <a:t>Second level</a:t>
            </a:r>
          </a:p>
        </p:txBody>
      </p:sp>
      <p:sp>
        <p:nvSpPr>
          <p:cNvPr id="18" name="Text Placeholder 3">
            <a:extLst>
              <a:ext uri="{FF2B5EF4-FFF2-40B4-BE49-F238E27FC236}">
                <a16:creationId xmlns:a16="http://schemas.microsoft.com/office/drawing/2014/main" id="{CE0FBF1D-E1B1-191D-D3A5-E37CB735337A}"/>
              </a:ext>
            </a:extLst>
          </p:cNvPr>
          <p:cNvSpPr>
            <a:spLocks noGrp="1"/>
          </p:cNvSpPr>
          <p:nvPr>
            <p:ph type="body" sz="quarter" idx="25"/>
          </p:nvPr>
        </p:nvSpPr>
        <p:spPr>
          <a:xfrm>
            <a:off x="2970929" y="5100025"/>
            <a:ext cx="1648801" cy="895345"/>
          </a:xfrm>
        </p:spPr>
        <p:txBody>
          <a:bodyPr/>
          <a:lstStyle>
            <a:lvl1pPr marL="0" indent="0">
              <a:lnSpc>
                <a:spcPct val="83000"/>
              </a:lnSpc>
              <a:spcAft>
                <a:spcPts val="0"/>
              </a:spcAft>
              <a:buFont typeface="Arial" panose="020B0604020202020204" pitchFamily="34" charset="0"/>
              <a:buNone/>
              <a:defRPr cap="all" spc="-30" baseline="0">
                <a:solidFill>
                  <a:schemeClr val="accent2"/>
                </a:solidFill>
                <a:latin typeface="+mj-lt"/>
              </a:defRPr>
            </a:lvl1pPr>
            <a:lvl2pPr marL="0" indent="0">
              <a:lnSpc>
                <a:spcPct val="83000"/>
              </a:lnSpc>
              <a:buNone/>
              <a:defRPr cap="all" spc="-30" baseline="0">
                <a:solidFill>
                  <a:schemeClr val="bg1"/>
                </a:solidFill>
                <a:latin typeface="+mj-lt"/>
              </a:defRPr>
            </a:lvl2pPr>
            <a:lvl3pPr marL="0" indent="0">
              <a:buNone/>
              <a:defRPr cap="all" spc="-30" baseline="0">
                <a:solidFill>
                  <a:schemeClr val="tx2"/>
                </a:solidFill>
                <a:latin typeface="+mj-lt"/>
              </a:defRPr>
            </a:lvl3pPr>
            <a:lvl4pPr marL="0" indent="0">
              <a:buNone/>
              <a:defRPr cap="all" spc="-30" baseline="0">
                <a:solidFill>
                  <a:schemeClr val="tx2"/>
                </a:solidFill>
                <a:latin typeface="+mj-lt"/>
              </a:defRPr>
            </a:lvl4pPr>
            <a:lvl5pPr marL="0" indent="0">
              <a:buNone/>
              <a:defRPr cap="all" spc="-30" baseline="0">
                <a:solidFill>
                  <a:schemeClr val="tx2"/>
                </a:solidFill>
                <a:latin typeface="+mj-lt"/>
              </a:defRPr>
            </a:lvl5pPr>
          </a:lstStyle>
          <a:p>
            <a:pPr lvl="0"/>
            <a:r>
              <a:rPr lang="en-GB"/>
              <a:t>Click to edit Master text styles</a:t>
            </a:r>
          </a:p>
          <a:p>
            <a:pPr lvl="1"/>
            <a:r>
              <a:rPr lang="en-GB"/>
              <a:t>Second level</a:t>
            </a:r>
          </a:p>
        </p:txBody>
      </p:sp>
      <p:sp>
        <p:nvSpPr>
          <p:cNvPr id="19" name="Text Placeholder 3">
            <a:extLst>
              <a:ext uri="{FF2B5EF4-FFF2-40B4-BE49-F238E27FC236}">
                <a16:creationId xmlns:a16="http://schemas.microsoft.com/office/drawing/2014/main" id="{070BF9AE-1AA9-1177-0A98-AF1AD7D50BB0}"/>
              </a:ext>
            </a:extLst>
          </p:cNvPr>
          <p:cNvSpPr>
            <a:spLocks noGrp="1"/>
          </p:cNvSpPr>
          <p:nvPr>
            <p:ph type="body" sz="quarter" idx="26"/>
          </p:nvPr>
        </p:nvSpPr>
        <p:spPr>
          <a:xfrm>
            <a:off x="5271599" y="5100025"/>
            <a:ext cx="1648801" cy="895345"/>
          </a:xfrm>
        </p:spPr>
        <p:txBody>
          <a:bodyPr/>
          <a:lstStyle>
            <a:lvl1pPr marL="0" indent="0">
              <a:lnSpc>
                <a:spcPct val="83000"/>
              </a:lnSpc>
              <a:spcAft>
                <a:spcPts val="0"/>
              </a:spcAft>
              <a:buFont typeface="Arial" panose="020B0604020202020204" pitchFamily="34" charset="0"/>
              <a:buNone/>
              <a:defRPr cap="all" spc="-30" baseline="0">
                <a:solidFill>
                  <a:schemeClr val="accent2"/>
                </a:solidFill>
                <a:latin typeface="+mj-lt"/>
              </a:defRPr>
            </a:lvl1pPr>
            <a:lvl2pPr marL="0" indent="0">
              <a:lnSpc>
                <a:spcPct val="83000"/>
              </a:lnSpc>
              <a:buNone/>
              <a:defRPr cap="all" spc="-30" baseline="0">
                <a:solidFill>
                  <a:schemeClr val="bg1"/>
                </a:solidFill>
                <a:latin typeface="+mj-lt"/>
              </a:defRPr>
            </a:lvl2pPr>
            <a:lvl3pPr marL="0" indent="0">
              <a:buNone/>
              <a:defRPr cap="all" spc="-30" baseline="0">
                <a:solidFill>
                  <a:schemeClr val="tx2"/>
                </a:solidFill>
                <a:latin typeface="+mj-lt"/>
              </a:defRPr>
            </a:lvl3pPr>
            <a:lvl4pPr marL="0" indent="0">
              <a:buNone/>
              <a:defRPr cap="all" spc="-30" baseline="0">
                <a:solidFill>
                  <a:schemeClr val="tx2"/>
                </a:solidFill>
                <a:latin typeface="+mj-lt"/>
              </a:defRPr>
            </a:lvl4pPr>
            <a:lvl5pPr marL="0" indent="0">
              <a:buNone/>
              <a:defRPr cap="all" spc="-30" baseline="0">
                <a:solidFill>
                  <a:schemeClr val="tx2"/>
                </a:solidFill>
                <a:latin typeface="+mj-lt"/>
              </a:defRPr>
            </a:lvl5pPr>
          </a:lstStyle>
          <a:p>
            <a:pPr lvl="0"/>
            <a:r>
              <a:rPr lang="en-GB"/>
              <a:t>Click to edit Master text styles</a:t>
            </a:r>
          </a:p>
          <a:p>
            <a:pPr lvl="1"/>
            <a:r>
              <a:rPr lang="en-GB"/>
              <a:t>Second level</a:t>
            </a:r>
          </a:p>
        </p:txBody>
      </p:sp>
      <p:sp>
        <p:nvSpPr>
          <p:cNvPr id="21" name="Text Placeholder 3">
            <a:extLst>
              <a:ext uri="{FF2B5EF4-FFF2-40B4-BE49-F238E27FC236}">
                <a16:creationId xmlns:a16="http://schemas.microsoft.com/office/drawing/2014/main" id="{B5A63C52-E4BC-B38A-7960-6F34EF4DDE9B}"/>
              </a:ext>
            </a:extLst>
          </p:cNvPr>
          <p:cNvSpPr>
            <a:spLocks noGrp="1"/>
          </p:cNvSpPr>
          <p:nvPr>
            <p:ph type="body" sz="quarter" idx="27"/>
          </p:nvPr>
        </p:nvSpPr>
        <p:spPr>
          <a:xfrm>
            <a:off x="7570803" y="5100025"/>
            <a:ext cx="1648801" cy="895345"/>
          </a:xfrm>
        </p:spPr>
        <p:txBody>
          <a:bodyPr/>
          <a:lstStyle>
            <a:lvl1pPr marL="0" indent="0">
              <a:lnSpc>
                <a:spcPct val="83000"/>
              </a:lnSpc>
              <a:spcAft>
                <a:spcPts val="0"/>
              </a:spcAft>
              <a:buFont typeface="Arial" panose="020B0604020202020204" pitchFamily="34" charset="0"/>
              <a:buNone/>
              <a:defRPr cap="all" spc="-30" baseline="0">
                <a:solidFill>
                  <a:schemeClr val="accent2"/>
                </a:solidFill>
                <a:latin typeface="+mj-lt"/>
              </a:defRPr>
            </a:lvl1pPr>
            <a:lvl2pPr marL="0" indent="0">
              <a:lnSpc>
                <a:spcPct val="83000"/>
              </a:lnSpc>
              <a:buNone/>
              <a:defRPr cap="all" spc="-30" baseline="0">
                <a:solidFill>
                  <a:schemeClr val="bg1"/>
                </a:solidFill>
                <a:latin typeface="+mj-lt"/>
              </a:defRPr>
            </a:lvl2pPr>
            <a:lvl3pPr marL="0" indent="0">
              <a:buNone/>
              <a:defRPr cap="all" spc="-30" baseline="0">
                <a:solidFill>
                  <a:schemeClr val="tx2"/>
                </a:solidFill>
                <a:latin typeface="+mj-lt"/>
              </a:defRPr>
            </a:lvl3pPr>
            <a:lvl4pPr marL="0" indent="0">
              <a:buNone/>
              <a:defRPr cap="all" spc="-30" baseline="0">
                <a:solidFill>
                  <a:schemeClr val="tx2"/>
                </a:solidFill>
                <a:latin typeface="+mj-lt"/>
              </a:defRPr>
            </a:lvl4pPr>
            <a:lvl5pPr marL="0" indent="0">
              <a:buNone/>
              <a:defRPr cap="all" spc="-30" baseline="0">
                <a:solidFill>
                  <a:schemeClr val="tx2"/>
                </a:solidFill>
                <a:latin typeface="+mj-lt"/>
              </a:defRPr>
            </a:lvl5pPr>
          </a:lstStyle>
          <a:p>
            <a:pPr lvl="0"/>
            <a:r>
              <a:rPr lang="en-GB"/>
              <a:t>Click to edit Master text styles</a:t>
            </a:r>
          </a:p>
          <a:p>
            <a:pPr lvl="1"/>
            <a:r>
              <a:rPr lang="en-GB"/>
              <a:t>Second level</a:t>
            </a:r>
          </a:p>
        </p:txBody>
      </p:sp>
      <p:sp>
        <p:nvSpPr>
          <p:cNvPr id="22" name="Text Placeholder 3">
            <a:extLst>
              <a:ext uri="{FF2B5EF4-FFF2-40B4-BE49-F238E27FC236}">
                <a16:creationId xmlns:a16="http://schemas.microsoft.com/office/drawing/2014/main" id="{6EAF66BA-6DC7-B7B2-B89E-6B900F6B3A92}"/>
              </a:ext>
            </a:extLst>
          </p:cNvPr>
          <p:cNvSpPr>
            <a:spLocks noGrp="1"/>
          </p:cNvSpPr>
          <p:nvPr>
            <p:ph type="body" sz="quarter" idx="28"/>
          </p:nvPr>
        </p:nvSpPr>
        <p:spPr>
          <a:xfrm>
            <a:off x="9870007" y="5100025"/>
            <a:ext cx="1648801" cy="895345"/>
          </a:xfrm>
        </p:spPr>
        <p:txBody>
          <a:bodyPr/>
          <a:lstStyle>
            <a:lvl1pPr marL="0" indent="0">
              <a:lnSpc>
                <a:spcPct val="83000"/>
              </a:lnSpc>
              <a:spcAft>
                <a:spcPts val="0"/>
              </a:spcAft>
              <a:buFont typeface="Arial" panose="020B0604020202020204" pitchFamily="34" charset="0"/>
              <a:buNone/>
              <a:defRPr cap="all" spc="-30" baseline="0">
                <a:solidFill>
                  <a:schemeClr val="accent2"/>
                </a:solidFill>
                <a:latin typeface="+mj-lt"/>
              </a:defRPr>
            </a:lvl1pPr>
            <a:lvl2pPr marL="0" indent="0">
              <a:lnSpc>
                <a:spcPct val="83000"/>
              </a:lnSpc>
              <a:buNone/>
              <a:defRPr cap="all" spc="-30" baseline="0">
                <a:solidFill>
                  <a:schemeClr val="bg1"/>
                </a:solidFill>
                <a:latin typeface="+mj-lt"/>
              </a:defRPr>
            </a:lvl2pPr>
            <a:lvl3pPr marL="0" indent="0">
              <a:buNone/>
              <a:defRPr cap="all" spc="-30" baseline="0">
                <a:solidFill>
                  <a:schemeClr val="tx2"/>
                </a:solidFill>
                <a:latin typeface="+mj-lt"/>
              </a:defRPr>
            </a:lvl3pPr>
            <a:lvl4pPr marL="0" indent="0">
              <a:buNone/>
              <a:defRPr cap="all" spc="-30" baseline="0">
                <a:solidFill>
                  <a:schemeClr val="tx2"/>
                </a:solidFill>
                <a:latin typeface="+mj-lt"/>
              </a:defRPr>
            </a:lvl4pPr>
            <a:lvl5pPr marL="0" indent="0">
              <a:buNone/>
              <a:defRPr cap="all" spc="-30" baseline="0">
                <a:solidFill>
                  <a:schemeClr val="tx2"/>
                </a:solidFill>
                <a:latin typeface="+mj-lt"/>
              </a:defRPr>
            </a:lvl5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507003259"/>
      </p:ext>
    </p:extLst>
  </p:cSld>
  <p:clrMapOvr>
    <a:masterClrMapping/>
  </p:clrMapOvr>
  <p:extLst>
    <p:ext uri="{DCECCB84-F9BA-43D5-87BE-67443E8EF086}">
      <p15:sldGuideLst xmlns:p15="http://schemas.microsoft.com/office/powerpoint/2012/main">
        <p15:guide id="2" orient="horz" pos="872" userDrawn="1">
          <p15:clr>
            <a:srgbClr val="FBAE40"/>
          </p15:clr>
        </p15:guide>
        <p15:guide id="3" orient="horz" pos="1831" userDrawn="1">
          <p15:clr>
            <a:srgbClr val="FBAE40"/>
          </p15:clr>
        </p15:guide>
        <p15:guide id="4" pos="6078" userDrawn="1">
          <p15:clr>
            <a:srgbClr val="FBAE40"/>
          </p15:clr>
        </p15:guide>
        <p15:guide id="5" pos="7390" userDrawn="1">
          <p15:clr>
            <a:srgbClr val="FBAE40"/>
          </p15:clr>
        </p15:guide>
        <p15:guide id="6" orient="horz" pos="1971" userDrawn="1">
          <p15:clr>
            <a:srgbClr val="FBAE40"/>
          </p15:clr>
        </p15:guide>
        <p15:guide id="8" pos="4630" userDrawn="1">
          <p15:clr>
            <a:srgbClr val="FBAE40"/>
          </p15:clr>
        </p15:guide>
        <p15:guide id="9" pos="5942" userDrawn="1">
          <p15:clr>
            <a:srgbClr val="FBAE40"/>
          </p15:clr>
        </p15:guide>
        <p15:guide id="10" orient="horz" pos="3070" userDrawn="1">
          <p15:clr>
            <a:srgbClr val="FBAE40"/>
          </p15:clr>
        </p15:guide>
        <p15:guide id="11" orient="horz" pos="4029" userDrawn="1">
          <p15:clr>
            <a:srgbClr val="FBAE40"/>
          </p15:clr>
        </p15:guide>
        <p15:guide id="12" pos="1735" userDrawn="1">
          <p15:clr>
            <a:srgbClr val="FBAE40"/>
          </p15:clr>
        </p15:guide>
        <p15:guide id="13" pos="3047" userDrawn="1">
          <p15:clr>
            <a:srgbClr val="FBAE40"/>
          </p15:clr>
        </p15:guide>
        <p15:guide id="14" pos="3183" userDrawn="1">
          <p15:clr>
            <a:srgbClr val="FBAE40"/>
          </p15:clr>
        </p15:guide>
        <p15:guide id="15" pos="4494" userDrawn="1">
          <p15:clr>
            <a:srgbClr val="FBAE40"/>
          </p15:clr>
        </p15:guide>
        <p15:guide id="16" orient="horz" pos="293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ext Placeholder 7">
            <a:extLst>
              <a:ext uri="{FF2B5EF4-FFF2-40B4-BE49-F238E27FC236}">
                <a16:creationId xmlns:a16="http://schemas.microsoft.com/office/drawing/2014/main" id="{A828B23E-4BB0-CF56-6442-559AA484A80F}"/>
              </a:ext>
            </a:extLst>
          </p:cNvPr>
          <p:cNvSpPr>
            <a:spLocks noGrp="1"/>
          </p:cNvSpPr>
          <p:nvPr>
            <p:ph type="body" sz="quarter" idx="13" hasCustomPrompt="1"/>
          </p:nvPr>
        </p:nvSpPr>
        <p:spPr>
          <a:xfrm>
            <a:off x="459580" y="441313"/>
            <a:ext cx="1788319" cy="333388"/>
          </a:xfrm>
        </p:spPr>
        <p:txBody>
          <a:bodyPr/>
          <a:lstStyle>
            <a:lvl1pPr>
              <a:spcAft>
                <a:spcPts val="0"/>
              </a:spcAft>
              <a:buFont typeface="Arial" panose="020B0604020202020204" pitchFamily="34" charset="0"/>
              <a:buNone/>
              <a:defRPr sz="1000" b="1" cap="all" spc="-20" baseline="0">
                <a:solidFill>
                  <a:schemeClr val="tx2"/>
                </a:solidFill>
                <a:latin typeface="Clarity City" panose="00000500000000000000" pitchFamily="50" charset="0"/>
              </a:defRPr>
            </a:lvl1pPr>
            <a:lvl2pPr>
              <a:spcAft>
                <a:spcPts val="0"/>
              </a:spcAft>
              <a:buNone/>
              <a:defRPr sz="1000" b="1" cap="all" baseline="0">
                <a:solidFill>
                  <a:schemeClr val="tx1"/>
                </a:solidFill>
                <a:latin typeface="Clarity City" panose="00000500000000000000" pitchFamily="50" charset="0"/>
              </a:defRPr>
            </a:lvl2pPr>
            <a:lvl3pPr marL="0" indent="0">
              <a:spcAft>
                <a:spcPts val="0"/>
              </a:spcAft>
              <a:buNone/>
              <a:tabLst/>
              <a:defRPr sz="1000" b="1" cap="all" baseline="0">
                <a:solidFill>
                  <a:schemeClr val="tx1"/>
                </a:solidFill>
                <a:latin typeface="Clarity City" panose="00000500000000000000" pitchFamily="50" charset="0"/>
              </a:defRPr>
            </a:lvl3pPr>
            <a:lvl4pPr marL="0" indent="0">
              <a:spcAft>
                <a:spcPts val="0"/>
              </a:spcAft>
              <a:buNone/>
              <a:defRPr sz="1000" b="1" cap="all" baseline="0">
                <a:solidFill>
                  <a:schemeClr val="tx1"/>
                </a:solidFill>
                <a:latin typeface="Clarity City" panose="00000500000000000000" pitchFamily="50" charset="0"/>
              </a:defRPr>
            </a:lvl4pPr>
            <a:lvl5pPr marL="0" indent="0">
              <a:spcAft>
                <a:spcPts val="0"/>
              </a:spcAft>
              <a:buNone/>
              <a:defRPr sz="1000" b="1" cap="all" baseline="0">
                <a:solidFill>
                  <a:schemeClr val="tx1"/>
                </a:solidFill>
                <a:latin typeface="Clarity City" panose="00000500000000000000" pitchFamily="50" charset="0"/>
              </a:defRPr>
            </a:lvl5pPr>
          </a:lstStyle>
          <a:p>
            <a:pPr lvl="0"/>
            <a:r>
              <a:rPr lang="en-GB"/>
              <a:t>ADD SECTION</a:t>
            </a:r>
          </a:p>
        </p:txBody>
      </p:sp>
      <p:sp>
        <p:nvSpPr>
          <p:cNvPr id="7" name="Date Placeholder 6">
            <a:extLst>
              <a:ext uri="{FF2B5EF4-FFF2-40B4-BE49-F238E27FC236}">
                <a16:creationId xmlns:a16="http://schemas.microsoft.com/office/drawing/2014/main" id="{1B191C89-8FE3-0670-26EB-6745439233A1}"/>
              </a:ext>
            </a:extLst>
          </p:cNvPr>
          <p:cNvSpPr>
            <a:spLocks noGrp="1"/>
          </p:cNvSpPr>
          <p:nvPr>
            <p:ph type="dt" sz="half" idx="14"/>
          </p:nvPr>
        </p:nvSpPr>
        <p:spPr/>
        <p:txBody>
          <a:bodyPr/>
          <a:lstStyle/>
          <a:p>
            <a:pPr algn="r"/>
            <a:fld id="{C8E32920-869E-4BA7-ACC3-1ED2C31863DC}" type="datetime4">
              <a:rPr lang="en-GB" smtClean="0"/>
              <a:t>09 July 2026</a:t>
            </a:fld>
            <a:endParaRPr lang="en-GB"/>
          </a:p>
        </p:txBody>
      </p:sp>
      <p:sp>
        <p:nvSpPr>
          <p:cNvPr id="8" name="Footer Placeholder 7">
            <a:extLst>
              <a:ext uri="{FF2B5EF4-FFF2-40B4-BE49-F238E27FC236}">
                <a16:creationId xmlns:a16="http://schemas.microsoft.com/office/drawing/2014/main" id="{3B862294-B7A0-4118-A6C0-2852088BB157}"/>
              </a:ext>
            </a:extLst>
          </p:cNvPr>
          <p:cNvSpPr>
            <a:spLocks noGrp="1"/>
          </p:cNvSpPr>
          <p:nvPr>
            <p:ph type="ftr" sz="quarter" idx="15"/>
          </p:nvPr>
        </p:nvSpPr>
        <p:spPr/>
        <p:txBody>
          <a:bodyPr/>
          <a:lstStyle/>
          <a:p>
            <a:r>
              <a:rPr lang="en-GB"/>
              <a:t>Example footer</a:t>
            </a:r>
          </a:p>
        </p:txBody>
      </p:sp>
      <p:sp>
        <p:nvSpPr>
          <p:cNvPr id="9" name="Slide Number Placeholder 8">
            <a:extLst>
              <a:ext uri="{FF2B5EF4-FFF2-40B4-BE49-F238E27FC236}">
                <a16:creationId xmlns:a16="http://schemas.microsoft.com/office/drawing/2014/main" id="{08A1C6C5-84CF-9503-942A-31F2B1F3B635}"/>
              </a:ext>
            </a:extLst>
          </p:cNvPr>
          <p:cNvSpPr>
            <a:spLocks noGrp="1"/>
          </p:cNvSpPr>
          <p:nvPr>
            <p:ph type="sldNum" sz="quarter" idx="16"/>
          </p:nvPr>
        </p:nvSpPr>
        <p:spPr/>
        <p:txBody>
          <a:bodyPr/>
          <a:lstStyle/>
          <a:p>
            <a:r>
              <a:rPr lang="en-GB"/>
              <a:t>Page </a:t>
            </a:r>
            <a:fld id="{5D583F22-7307-4FEA-83E3-0265FE7D6C7B}" type="slidenum">
              <a:rPr lang="en-GB" smtClean="0"/>
              <a:pPr/>
              <a:t>‹#›</a:t>
            </a:fld>
            <a:endParaRPr lang="en-GB"/>
          </a:p>
        </p:txBody>
      </p:sp>
      <p:sp>
        <p:nvSpPr>
          <p:cNvPr id="3" name="Title 2">
            <a:extLst>
              <a:ext uri="{FF2B5EF4-FFF2-40B4-BE49-F238E27FC236}">
                <a16:creationId xmlns:a16="http://schemas.microsoft.com/office/drawing/2014/main" id="{84583354-8EB1-13B7-6C62-06514CEE33C1}"/>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11149001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Re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D0323-131F-D976-64A3-C25C820D714B}"/>
              </a:ext>
            </a:extLst>
          </p:cNvPr>
          <p:cNvSpPr>
            <a:spLocks noGrp="1"/>
          </p:cNvSpPr>
          <p:nvPr>
            <p:ph type="title"/>
          </p:nvPr>
        </p:nvSpPr>
        <p:spPr/>
        <p:txBody>
          <a:bodyPr/>
          <a:lstStyle>
            <a:lvl1pPr>
              <a:defRPr>
                <a:solidFill>
                  <a:schemeClr val="bg1"/>
                </a:solidFill>
              </a:defRPr>
            </a:lvl1pPr>
          </a:lstStyle>
          <a:p>
            <a:r>
              <a:rPr lang="en-GB"/>
              <a:t>Click to edit Master title style</a:t>
            </a:r>
          </a:p>
        </p:txBody>
      </p:sp>
      <p:sp>
        <p:nvSpPr>
          <p:cNvPr id="6" name="Text Placeholder 7">
            <a:extLst>
              <a:ext uri="{FF2B5EF4-FFF2-40B4-BE49-F238E27FC236}">
                <a16:creationId xmlns:a16="http://schemas.microsoft.com/office/drawing/2014/main" id="{A828B23E-4BB0-CF56-6442-559AA484A80F}"/>
              </a:ext>
            </a:extLst>
          </p:cNvPr>
          <p:cNvSpPr>
            <a:spLocks noGrp="1"/>
          </p:cNvSpPr>
          <p:nvPr>
            <p:ph type="body" sz="quarter" idx="13" hasCustomPrompt="1"/>
          </p:nvPr>
        </p:nvSpPr>
        <p:spPr>
          <a:xfrm>
            <a:off x="459580" y="441313"/>
            <a:ext cx="1788319" cy="333388"/>
          </a:xfrm>
        </p:spPr>
        <p:txBody>
          <a:bodyPr/>
          <a:lstStyle>
            <a:lvl1pPr>
              <a:spcAft>
                <a:spcPts val="0"/>
              </a:spcAft>
              <a:buFont typeface="Arial" panose="020B0604020202020204" pitchFamily="34" charset="0"/>
              <a:buNone/>
              <a:defRPr sz="1000" b="1" cap="all" spc="-20" baseline="0">
                <a:solidFill>
                  <a:schemeClr val="bg1"/>
                </a:solidFill>
                <a:latin typeface="Clarity City" panose="00000500000000000000" pitchFamily="50" charset="0"/>
              </a:defRPr>
            </a:lvl1pPr>
            <a:lvl2pPr>
              <a:spcAft>
                <a:spcPts val="0"/>
              </a:spcAft>
              <a:buNone/>
              <a:defRPr sz="1000" b="1" cap="all" baseline="0">
                <a:solidFill>
                  <a:schemeClr val="tx1"/>
                </a:solidFill>
                <a:latin typeface="Clarity City" panose="00000500000000000000" pitchFamily="50" charset="0"/>
              </a:defRPr>
            </a:lvl2pPr>
            <a:lvl3pPr marL="0" indent="0">
              <a:spcAft>
                <a:spcPts val="0"/>
              </a:spcAft>
              <a:buNone/>
              <a:tabLst/>
              <a:defRPr sz="1000" b="1" cap="all" baseline="0">
                <a:solidFill>
                  <a:schemeClr val="tx1"/>
                </a:solidFill>
                <a:latin typeface="Clarity City" panose="00000500000000000000" pitchFamily="50" charset="0"/>
              </a:defRPr>
            </a:lvl3pPr>
            <a:lvl4pPr marL="0" indent="0">
              <a:spcAft>
                <a:spcPts val="0"/>
              </a:spcAft>
              <a:buNone/>
              <a:defRPr sz="1000" b="1" cap="all" baseline="0">
                <a:solidFill>
                  <a:schemeClr val="tx1"/>
                </a:solidFill>
                <a:latin typeface="Clarity City" panose="00000500000000000000" pitchFamily="50" charset="0"/>
              </a:defRPr>
            </a:lvl4pPr>
            <a:lvl5pPr marL="0" indent="0">
              <a:spcAft>
                <a:spcPts val="0"/>
              </a:spcAft>
              <a:buNone/>
              <a:defRPr sz="1000" b="1" cap="all" baseline="0">
                <a:solidFill>
                  <a:schemeClr val="tx1"/>
                </a:solidFill>
                <a:latin typeface="Clarity City" panose="00000500000000000000" pitchFamily="50" charset="0"/>
              </a:defRPr>
            </a:lvl5pPr>
          </a:lstStyle>
          <a:p>
            <a:pPr lvl="0"/>
            <a:r>
              <a:rPr lang="en-GB"/>
              <a:t>ADD SECTION</a:t>
            </a:r>
          </a:p>
        </p:txBody>
      </p:sp>
      <p:sp>
        <p:nvSpPr>
          <p:cNvPr id="7" name="Date Placeholder 6">
            <a:extLst>
              <a:ext uri="{FF2B5EF4-FFF2-40B4-BE49-F238E27FC236}">
                <a16:creationId xmlns:a16="http://schemas.microsoft.com/office/drawing/2014/main" id="{1B191C89-8FE3-0670-26EB-6745439233A1}"/>
              </a:ext>
            </a:extLst>
          </p:cNvPr>
          <p:cNvSpPr>
            <a:spLocks noGrp="1"/>
          </p:cNvSpPr>
          <p:nvPr>
            <p:ph type="dt" sz="half" idx="14"/>
          </p:nvPr>
        </p:nvSpPr>
        <p:spPr/>
        <p:txBody>
          <a:bodyPr/>
          <a:lstStyle>
            <a:lvl1pPr>
              <a:defRPr>
                <a:solidFill>
                  <a:schemeClr val="bg1"/>
                </a:solidFill>
              </a:defRPr>
            </a:lvl1pPr>
          </a:lstStyle>
          <a:p>
            <a:pPr algn="r"/>
            <a:fld id="{C8E32920-869E-4BA7-ACC3-1ED2C31863DC}" type="datetime4">
              <a:rPr lang="en-GB" smtClean="0"/>
              <a:pPr algn="r"/>
              <a:t>09 July 2026</a:t>
            </a:fld>
            <a:endParaRPr lang="en-GB"/>
          </a:p>
        </p:txBody>
      </p:sp>
      <p:sp>
        <p:nvSpPr>
          <p:cNvPr id="8" name="Footer Placeholder 7">
            <a:extLst>
              <a:ext uri="{FF2B5EF4-FFF2-40B4-BE49-F238E27FC236}">
                <a16:creationId xmlns:a16="http://schemas.microsoft.com/office/drawing/2014/main" id="{3B862294-B7A0-4118-A6C0-2852088BB157}"/>
              </a:ext>
            </a:extLst>
          </p:cNvPr>
          <p:cNvSpPr>
            <a:spLocks noGrp="1"/>
          </p:cNvSpPr>
          <p:nvPr>
            <p:ph type="ftr" sz="quarter" idx="15"/>
          </p:nvPr>
        </p:nvSpPr>
        <p:spPr/>
        <p:txBody>
          <a:bodyPr/>
          <a:lstStyle>
            <a:lvl1pPr>
              <a:defRPr>
                <a:solidFill>
                  <a:schemeClr val="bg1"/>
                </a:solidFill>
              </a:defRPr>
            </a:lvl1pPr>
          </a:lstStyle>
          <a:p>
            <a:r>
              <a:rPr lang="en-GB"/>
              <a:t>Example footer</a:t>
            </a:r>
          </a:p>
        </p:txBody>
      </p:sp>
      <p:sp>
        <p:nvSpPr>
          <p:cNvPr id="9" name="Slide Number Placeholder 8">
            <a:extLst>
              <a:ext uri="{FF2B5EF4-FFF2-40B4-BE49-F238E27FC236}">
                <a16:creationId xmlns:a16="http://schemas.microsoft.com/office/drawing/2014/main" id="{08A1C6C5-84CF-9503-942A-31F2B1F3B635}"/>
              </a:ext>
            </a:extLst>
          </p:cNvPr>
          <p:cNvSpPr>
            <a:spLocks noGrp="1"/>
          </p:cNvSpPr>
          <p:nvPr>
            <p:ph type="sldNum" sz="quarter" idx="16"/>
          </p:nvPr>
        </p:nvSpPr>
        <p:spPr/>
        <p:txBody>
          <a:bodyPr/>
          <a:lstStyle>
            <a:lvl1pPr>
              <a:defRPr>
                <a:solidFill>
                  <a:schemeClr val="bg1"/>
                </a:solidFill>
              </a:defRPr>
            </a:lvl1pPr>
          </a:lstStyle>
          <a:p>
            <a:r>
              <a:rPr lang="en-GB"/>
              <a:t>Page </a:t>
            </a:r>
            <a:fld id="{5D583F22-7307-4FEA-83E3-0265FE7D6C7B}" type="slidenum">
              <a:rPr lang="en-GB" smtClean="0"/>
              <a:pPr/>
              <a:t>‹#›</a:t>
            </a:fld>
            <a:endParaRPr lang="en-GB"/>
          </a:p>
        </p:txBody>
      </p:sp>
    </p:spTree>
    <p:extLst>
      <p:ext uri="{BB962C8B-B14F-4D97-AF65-F5344CB8AC3E}">
        <p14:creationId xmlns:p14="http://schemas.microsoft.com/office/powerpoint/2010/main" val="24680959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D0323-131F-D976-64A3-C25C820D714B}"/>
              </a:ext>
            </a:extLst>
          </p:cNvPr>
          <p:cNvSpPr>
            <a:spLocks noGrp="1"/>
          </p:cNvSpPr>
          <p:nvPr>
            <p:ph type="title"/>
          </p:nvPr>
        </p:nvSpPr>
        <p:spPr/>
        <p:txBody>
          <a:bodyPr/>
          <a:lstStyle/>
          <a:p>
            <a:r>
              <a:rPr lang="en-GB"/>
              <a:t>Click to edit Master title style</a:t>
            </a:r>
          </a:p>
        </p:txBody>
      </p:sp>
      <p:sp>
        <p:nvSpPr>
          <p:cNvPr id="6" name="Text Placeholder 7">
            <a:extLst>
              <a:ext uri="{FF2B5EF4-FFF2-40B4-BE49-F238E27FC236}">
                <a16:creationId xmlns:a16="http://schemas.microsoft.com/office/drawing/2014/main" id="{A828B23E-4BB0-CF56-6442-559AA484A80F}"/>
              </a:ext>
            </a:extLst>
          </p:cNvPr>
          <p:cNvSpPr>
            <a:spLocks noGrp="1"/>
          </p:cNvSpPr>
          <p:nvPr>
            <p:ph type="body" sz="quarter" idx="13" hasCustomPrompt="1"/>
          </p:nvPr>
        </p:nvSpPr>
        <p:spPr>
          <a:xfrm>
            <a:off x="459580" y="441313"/>
            <a:ext cx="1788319" cy="333388"/>
          </a:xfrm>
        </p:spPr>
        <p:txBody>
          <a:bodyPr/>
          <a:lstStyle>
            <a:lvl1pPr>
              <a:spcAft>
                <a:spcPts val="0"/>
              </a:spcAft>
              <a:buFont typeface="Arial" panose="020B0604020202020204" pitchFamily="34" charset="0"/>
              <a:buNone/>
              <a:defRPr sz="1000" b="1" cap="all" spc="-20" baseline="0">
                <a:solidFill>
                  <a:schemeClr val="tx2"/>
                </a:solidFill>
                <a:latin typeface="Clarity City" panose="00000500000000000000" pitchFamily="50" charset="0"/>
              </a:defRPr>
            </a:lvl1pPr>
            <a:lvl2pPr>
              <a:spcAft>
                <a:spcPts val="0"/>
              </a:spcAft>
              <a:buNone/>
              <a:defRPr sz="1000" b="1" cap="all" baseline="0">
                <a:solidFill>
                  <a:schemeClr val="tx1"/>
                </a:solidFill>
                <a:latin typeface="Clarity City" panose="00000500000000000000" pitchFamily="50" charset="0"/>
              </a:defRPr>
            </a:lvl2pPr>
            <a:lvl3pPr marL="0" indent="0">
              <a:spcAft>
                <a:spcPts val="0"/>
              </a:spcAft>
              <a:buNone/>
              <a:tabLst/>
              <a:defRPr sz="1000" b="1" cap="all" baseline="0">
                <a:solidFill>
                  <a:schemeClr val="tx1"/>
                </a:solidFill>
                <a:latin typeface="Clarity City" panose="00000500000000000000" pitchFamily="50" charset="0"/>
              </a:defRPr>
            </a:lvl3pPr>
            <a:lvl4pPr marL="0" indent="0">
              <a:spcAft>
                <a:spcPts val="0"/>
              </a:spcAft>
              <a:buNone/>
              <a:defRPr sz="1000" b="1" cap="all" baseline="0">
                <a:solidFill>
                  <a:schemeClr val="tx1"/>
                </a:solidFill>
                <a:latin typeface="Clarity City" panose="00000500000000000000" pitchFamily="50" charset="0"/>
              </a:defRPr>
            </a:lvl4pPr>
            <a:lvl5pPr marL="0" indent="0">
              <a:spcAft>
                <a:spcPts val="0"/>
              </a:spcAft>
              <a:buNone/>
              <a:defRPr sz="1000" b="1" cap="all" baseline="0">
                <a:solidFill>
                  <a:schemeClr val="tx1"/>
                </a:solidFill>
                <a:latin typeface="Clarity City" panose="00000500000000000000" pitchFamily="50" charset="0"/>
              </a:defRPr>
            </a:lvl5pPr>
          </a:lstStyle>
          <a:p>
            <a:pPr lvl="0"/>
            <a:r>
              <a:rPr lang="en-GB"/>
              <a:t>ADD SECTION</a:t>
            </a:r>
          </a:p>
        </p:txBody>
      </p:sp>
      <p:sp>
        <p:nvSpPr>
          <p:cNvPr id="7" name="Date Placeholder 6">
            <a:extLst>
              <a:ext uri="{FF2B5EF4-FFF2-40B4-BE49-F238E27FC236}">
                <a16:creationId xmlns:a16="http://schemas.microsoft.com/office/drawing/2014/main" id="{1B191C89-8FE3-0670-26EB-6745439233A1}"/>
              </a:ext>
            </a:extLst>
          </p:cNvPr>
          <p:cNvSpPr>
            <a:spLocks noGrp="1"/>
          </p:cNvSpPr>
          <p:nvPr>
            <p:ph type="dt" sz="half" idx="14"/>
          </p:nvPr>
        </p:nvSpPr>
        <p:spPr/>
        <p:txBody>
          <a:bodyPr/>
          <a:lstStyle/>
          <a:p>
            <a:pPr algn="r"/>
            <a:fld id="{C8E32920-869E-4BA7-ACC3-1ED2C31863DC}" type="datetime4">
              <a:rPr lang="en-GB" smtClean="0"/>
              <a:t>09 July 2026</a:t>
            </a:fld>
            <a:endParaRPr lang="en-GB"/>
          </a:p>
        </p:txBody>
      </p:sp>
      <p:sp>
        <p:nvSpPr>
          <p:cNvPr id="8" name="Footer Placeholder 7">
            <a:extLst>
              <a:ext uri="{FF2B5EF4-FFF2-40B4-BE49-F238E27FC236}">
                <a16:creationId xmlns:a16="http://schemas.microsoft.com/office/drawing/2014/main" id="{3B862294-B7A0-4118-A6C0-2852088BB157}"/>
              </a:ext>
            </a:extLst>
          </p:cNvPr>
          <p:cNvSpPr>
            <a:spLocks noGrp="1"/>
          </p:cNvSpPr>
          <p:nvPr>
            <p:ph type="ftr" sz="quarter" idx="15"/>
          </p:nvPr>
        </p:nvSpPr>
        <p:spPr/>
        <p:txBody>
          <a:bodyPr/>
          <a:lstStyle/>
          <a:p>
            <a:r>
              <a:rPr lang="en-GB"/>
              <a:t>Example footer</a:t>
            </a:r>
          </a:p>
        </p:txBody>
      </p:sp>
      <p:sp>
        <p:nvSpPr>
          <p:cNvPr id="9" name="Slide Number Placeholder 8">
            <a:extLst>
              <a:ext uri="{FF2B5EF4-FFF2-40B4-BE49-F238E27FC236}">
                <a16:creationId xmlns:a16="http://schemas.microsoft.com/office/drawing/2014/main" id="{08A1C6C5-84CF-9503-942A-31F2B1F3B635}"/>
              </a:ext>
            </a:extLst>
          </p:cNvPr>
          <p:cNvSpPr>
            <a:spLocks noGrp="1"/>
          </p:cNvSpPr>
          <p:nvPr>
            <p:ph type="sldNum" sz="quarter" idx="16"/>
          </p:nvPr>
        </p:nvSpPr>
        <p:spPr/>
        <p:txBody>
          <a:bodyPr/>
          <a:lstStyle/>
          <a:p>
            <a:r>
              <a:rPr lang="en-GB"/>
              <a:t>Page </a:t>
            </a:r>
            <a:fld id="{5D583F22-7307-4FEA-83E3-0265FE7D6C7B}" type="slidenum">
              <a:rPr lang="en-GB" smtClean="0"/>
              <a:pPr/>
              <a:t>‹#›</a:t>
            </a:fld>
            <a:endParaRPr lang="en-GB"/>
          </a:p>
        </p:txBody>
      </p:sp>
      <p:sp>
        <p:nvSpPr>
          <p:cNvPr id="5" name="Text Placeholder 4">
            <a:extLst>
              <a:ext uri="{FF2B5EF4-FFF2-40B4-BE49-F238E27FC236}">
                <a16:creationId xmlns:a16="http://schemas.microsoft.com/office/drawing/2014/main" id="{B8B35811-F92D-A516-56EA-12428719C991}"/>
              </a:ext>
            </a:extLst>
          </p:cNvPr>
          <p:cNvSpPr>
            <a:spLocks noGrp="1"/>
          </p:cNvSpPr>
          <p:nvPr>
            <p:ph type="body" sz="quarter" idx="17" hasCustomPrompt="1"/>
          </p:nvPr>
        </p:nvSpPr>
        <p:spPr>
          <a:xfrm>
            <a:off x="2756490" y="1375200"/>
            <a:ext cx="9012238" cy="284955"/>
          </a:xfrm>
        </p:spPr>
        <p:txBody>
          <a:bodyPr/>
          <a:lstStyle>
            <a:lvl1pPr marL="0" indent="0">
              <a:lnSpc>
                <a:spcPct val="88000"/>
              </a:lnSpc>
              <a:spcAft>
                <a:spcPts val="0"/>
              </a:spcAft>
              <a:buFont typeface="Arial" panose="020B0604020202020204" pitchFamily="34" charset="0"/>
              <a:buNone/>
              <a:defRPr sz="1800" cap="all" spc="-50" baseline="0">
                <a:solidFill>
                  <a:schemeClr val="tx1"/>
                </a:solidFill>
                <a:latin typeface="+mj-lt"/>
              </a:defRPr>
            </a:lvl1pPr>
            <a:lvl2pPr marL="0" indent="0">
              <a:buNone/>
              <a:defRPr sz="1800" cap="all" spc="-50" baseline="0">
                <a:solidFill>
                  <a:schemeClr val="tx1"/>
                </a:solidFill>
                <a:latin typeface="+mj-lt"/>
              </a:defRPr>
            </a:lvl2pPr>
            <a:lvl3pPr marL="0" indent="0">
              <a:buNone/>
              <a:defRPr sz="1800" cap="all" spc="-50" baseline="0">
                <a:solidFill>
                  <a:schemeClr val="tx1"/>
                </a:solidFill>
                <a:latin typeface="+mj-lt"/>
              </a:defRPr>
            </a:lvl3pPr>
            <a:lvl4pPr marL="0" indent="0">
              <a:buNone/>
              <a:defRPr sz="1800" cap="all" spc="-50" baseline="0">
                <a:solidFill>
                  <a:schemeClr val="tx1"/>
                </a:solidFill>
                <a:latin typeface="+mj-lt"/>
              </a:defRPr>
            </a:lvl4pPr>
            <a:lvl5pPr marL="0" indent="0">
              <a:buNone/>
              <a:defRPr sz="1800" cap="all" spc="-50" baseline="0">
                <a:solidFill>
                  <a:schemeClr val="tx1"/>
                </a:solidFill>
                <a:latin typeface="+mj-lt"/>
              </a:defRPr>
            </a:lvl5pPr>
          </a:lstStyle>
          <a:p>
            <a:pPr lvl="0"/>
            <a:r>
              <a:rPr lang="en-GB"/>
              <a:t>SUBTITLE HERE</a:t>
            </a:r>
          </a:p>
        </p:txBody>
      </p:sp>
    </p:spTree>
    <p:extLst>
      <p:ext uri="{BB962C8B-B14F-4D97-AF65-F5344CB8AC3E}">
        <p14:creationId xmlns:p14="http://schemas.microsoft.com/office/powerpoint/2010/main" val="12057271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Subtitle Only Re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D0323-131F-D976-64A3-C25C820D714B}"/>
              </a:ext>
            </a:extLst>
          </p:cNvPr>
          <p:cNvSpPr>
            <a:spLocks noGrp="1"/>
          </p:cNvSpPr>
          <p:nvPr>
            <p:ph type="title"/>
          </p:nvPr>
        </p:nvSpPr>
        <p:spPr/>
        <p:txBody>
          <a:bodyPr/>
          <a:lstStyle>
            <a:lvl1pPr>
              <a:defRPr>
                <a:solidFill>
                  <a:schemeClr val="bg1"/>
                </a:solidFill>
              </a:defRPr>
            </a:lvl1pPr>
          </a:lstStyle>
          <a:p>
            <a:r>
              <a:rPr lang="en-GB"/>
              <a:t>Click to edit Master title style</a:t>
            </a:r>
          </a:p>
        </p:txBody>
      </p:sp>
      <p:sp>
        <p:nvSpPr>
          <p:cNvPr id="6" name="Text Placeholder 7">
            <a:extLst>
              <a:ext uri="{FF2B5EF4-FFF2-40B4-BE49-F238E27FC236}">
                <a16:creationId xmlns:a16="http://schemas.microsoft.com/office/drawing/2014/main" id="{A828B23E-4BB0-CF56-6442-559AA484A80F}"/>
              </a:ext>
            </a:extLst>
          </p:cNvPr>
          <p:cNvSpPr>
            <a:spLocks noGrp="1"/>
          </p:cNvSpPr>
          <p:nvPr>
            <p:ph type="body" sz="quarter" idx="13" hasCustomPrompt="1"/>
          </p:nvPr>
        </p:nvSpPr>
        <p:spPr>
          <a:xfrm>
            <a:off x="459580" y="441313"/>
            <a:ext cx="1788319" cy="333388"/>
          </a:xfrm>
        </p:spPr>
        <p:txBody>
          <a:bodyPr/>
          <a:lstStyle>
            <a:lvl1pPr>
              <a:spcAft>
                <a:spcPts val="0"/>
              </a:spcAft>
              <a:buFont typeface="Arial" panose="020B0604020202020204" pitchFamily="34" charset="0"/>
              <a:buNone/>
              <a:defRPr sz="1000" b="1" cap="all" spc="-20" baseline="0">
                <a:solidFill>
                  <a:schemeClr val="bg1"/>
                </a:solidFill>
                <a:latin typeface="Clarity City" panose="00000500000000000000" pitchFamily="50" charset="0"/>
              </a:defRPr>
            </a:lvl1pPr>
            <a:lvl2pPr>
              <a:spcAft>
                <a:spcPts val="0"/>
              </a:spcAft>
              <a:buNone/>
              <a:defRPr sz="1000" b="1" cap="all" baseline="0">
                <a:solidFill>
                  <a:schemeClr val="tx1"/>
                </a:solidFill>
                <a:latin typeface="Clarity City" panose="00000500000000000000" pitchFamily="50" charset="0"/>
              </a:defRPr>
            </a:lvl2pPr>
            <a:lvl3pPr marL="0" indent="0">
              <a:spcAft>
                <a:spcPts val="0"/>
              </a:spcAft>
              <a:buNone/>
              <a:tabLst/>
              <a:defRPr sz="1000" b="1" cap="all" baseline="0">
                <a:solidFill>
                  <a:schemeClr val="tx1"/>
                </a:solidFill>
                <a:latin typeface="Clarity City" panose="00000500000000000000" pitchFamily="50" charset="0"/>
              </a:defRPr>
            </a:lvl3pPr>
            <a:lvl4pPr marL="0" indent="0">
              <a:spcAft>
                <a:spcPts val="0"/>
              </a:spcAft>
              <a:buNone/>
              <a:defRPr sz="1000" b="1" cap="all" baseline="0">
                <a:solidFill>
                  <a:schemeClr val="tx1"/>
                </a:solidFill>
                <a:latin typeface="Clarity City" panose="00000500000000000000" pitchFamily="50" charset="0"/>
              </a:defRPr>
            </a:lvl4pPr>
            <a:lvl5pPr marL="0" indent="0">
              <a:spcAft>
                <a:spcPts val="0"/>
              </a:spcAft>
              <a:buNone/>
              <a:defRPr sz="1000" b="1" cap="all" baseline="0">
                <a:solidFill>
                  <a:schemeClr val="tx1"/>
                </a:solidFill>
                <a:latin typeface="Clarity City" panose="00000500000000000000" pitchFamily="50" charset="0"/>
              </a:defRPr>
            </a:lvl5pPr>
          </a:lstStyle>
          <a:p>
            <a:pPr lvl="0"/>
            <a:r>
              <a:rPr lang="en-GB"/>
              <a:t>ADD SECTION</a:t>
            </a:r>
          </a:p>
        </p:txBody>
      </p:sp>
      <p:sp>
        <p:nvSpPr>
          <p:cNvPr id="7" name="Date Placeholder 6">
            <a:extLst>
              <a:ext uri="{FF2B5EF4-FFF2-40B4-BE49-F238E27FC236}">
                <a16:creationId xmlns:a16="http://schemas.microsoft.com/office/drawing/2014/main" id="{1B191C89-8FE3-0670-26EB-6745439233A1}"/>
              </a:ext>
            </a:extLst>
          </p:cNvPr>
          <p:cNvSpPr>
            <a:spLocks noGrp="1"/>
          </p:cNvSpPr>
          <p:nvPr>
            <p:ph type="dt" sz="half" idx="14"/>
          </p:nvPr>
        </p:nvSpPr>
        <p:spPr/>
        <p:txBody>
          <a:bodyPr/>
          <a:lstStyle>
            <a:lvl1pPr>
              <a:defRPr>
                <a:solidFill>
                  <a:schemeClr val="bg1"/>
                </a:solidFill>
              </a:defRPr>
            </a:lvl1pPr>
          </a:lstStyle>
          <a:p>
            <a:pPr algn="r"/>
            <a:fld id="{C8E32920-869E-4BA7-ACC3-1ED2C31863DC}" type="datetime4">
              <a:rPr lang="en-GB" smtClean="0"/>
              <a:pPr algn="r"/>
              <a:t>09 July 2026</a:t>
            </a:fld>
            <a:endParaRPr lang="en-GB"/>
          </a:p>
        </p:txBody>
      </p:sp>
      <p:sp>
        <p:nvSpPr>
          <p:cNvPr id="8" name="Footer Placeholder 7">
            <a:extLst>
              <a:ext uri="{FF2B5EF4-FFF2-40B4-BE49-F238E27FC236}">
                <a16:creationId xmlns:a16="http://schemas.microsoft.com/office/drawing/2014/main" id="{3B862294-B7A0-4118-A6C0-2852088BB157}"/>
              </a:ext>
            </a:extLst>
          </p:cNvPr>
          <p:cNvSpPr>
            <a:spLocks noGrp="1"/>
          </p:cNvSpPr>
          <p:nvPr>
            <p:ph type="ftr" sz="quarter" idx="15"/>
          </p:nvPr>
        </p:nvSpPr>
        <p:spPr/>
        <p:txBody>
          <a:bodyPr/>
          <a:lstStyle>
            <a:lvl1pPr>
              <a:defRPr>
                <a:solidFill>
                  <a:schemeClr val="bg1"/>
                </a:solidFill>
              </a:defRPr>
            </a:lvl1pPr>
          </a:lstStyle>
          <a:p>
            <a:r>
              <a:rPr lang="en-GB"/>
              <a:t>Example footer</a:t>
            </a:r>
          </a:p>
        </p:txBody>
      </p:sp>
      <p:sp>
        <p:nvSpPr>
          <p:cNvPr id="9" name="Slide Number Placeholder 8">
            <a:extLst>
              <a:ext uri="{FF2B5EF4-FFF2-40B4-BE49-F238E27FC236}">
                <a16:creationId xmlns:a16="http://schemas.microsoft.com/office/drawing/2014/main" id="{08A1C6C5-84CF-9503-942A-31F2B1F3B635}"/>
              </a:ext>
            </a:extLst>
          </p:cNvPr>
          <p:cNvSpPr>
            <a:spLocks noGrp="1"/>
          </p:cNvSpPr>
          <p:nvPr>
            <p:ph type="sldNum" sz="quarter" idx="16"/>
          </p:nvPr>
        </p:nvSpPr>
        <p:spPr/>
        <p:txBody>
          <a:bodyPr/>
          <a:lstStyle>
            <a:lvl1pPr>
              <a:defRPr>
                <a:solidFill>
                  <a:schemeClr val="bg1"/>
                </a:solidFill>
              </a:defRPr>
            </a:lvl1pPr>
          </a:lstStyle>
          <a:p>
            <a:r>
              <a:rPr lang="en-GB"/>
              <a:t>Page </a:t>
            </a:r>
            <a:fld id="{5D583F22-7307-4FEA-83E3-0265FE7D6C7B}" type="slidenum">
              <a:rPr lang="en-GB" smtClean="0"/>
              <a:pPr/>
              <a:t>‹#›</a:t>
            </a:fld>
            <a:endParaRPr lang="en-GB"/>
          </a:p>
        </p:txBody>
      </p:sp>
      <p:sp>
        <p:nvSpPr>
          <p:cNvPr id="5" name="Text Placeholder 4">
            <a:extLst>
              <a:ext uri="{FF2B5EF4-FFF2-40B4-BE49-F238E27FC236}">
                <a16:creationId xmlns:a16="http://schemas.microsoft.com/office/drawing/2014/main" id="{B8B35811-F92D-A516-56EA-12428719C991}"/>
              </a:ext>
            </a:extLst>
          </p:cNvPr>
          <p:cNvSpPr>
            <a:spLocks noGrp="1"/>
          </p:cNvSpPr>
          <p:nvPr>
            <p:ph type="body" sz="quarter" idx="17" hasCustomPrompt="1"/>
          </p:nvPr>
        </p:nvSpPr>
        <p:spPr>
          <a:xfrm>
            <a:off x="2756490" y="1375200"/>
            <a:ext cx="9012238" cy="284955"/>
          </a:xfrm>
        </p:spPr>
        <p:txBody>
          <a:bodyPr/>
          <a:lstStyle>
            <a:lvl1pPr marL="0" indent="0">
              <a:lnSpc>
                <a:spcPct val="88000"/>
              </a:lnSpc>
              <a:spcAft>
                <a:spcPts val="0"/>
              </a:spcAft>
              <a:buFont typeface="Arial" panose="020B0604020202020204" pitchFamily="34" charset="0"/>
              <a:buNone/>
              <a:defRPr sz="1800" cap="all" spc="-50" baseline="0">
                <a:solidFill>
                  <a:schemeClr val="bg1"/>
                </a:solidFill>
                <a:latin typeface="+mj-lt"/>
              </a:defRPr>
            </a:lvl1pPr>
            <a:lvl2pPr marL="0" indent="0">
              <a:buNone/>
              <a:defRPr sz="1800" cap="all" spc="-50" baseline="0">
                <a:solidFill>
                  <a:schemeClr val="tx1"/>
                </a:solidFill>
                <a:latin typeface="+mj-lt"/>
              </a:defRPr>
            </a:lvl2pPr>
            <a:lvl3pPr marL="0" indent="0">
              <a:buNone/>
              <a:defRPr sz="1800" cap="all" spc="-50" baseline="0">
                <a:solidFill>
                  <a:schemeClr val="tx1"/>
                </a:solidFill>
                <a:latin typeface="+mj-lt"/>
              </a:defRPr>
            </a:lvl3pPr>
            <a:lvl4pPr marL="0" indent="0">
              <a:buNone/>
              <a:defRPr sz="1800" cap="all" spc="-50" baseline="0">
                <a:solidFill>
                  <a:schemeClr val="tx1"/>
                </a:solidFill>
                <a:latin typeface="+mj-lt"/>
              </a:defRPr>
            </a:lvl4pPr>
            <a:lvl5pPr marL="0" indent="0">
              <a:buNone/>
              <a:defRPr sz="1800" cap="all" spc="-50" baseline="0">
                <a:solidFill>
                  <a:schemeClr val="tx1"/>
                </a:solidFill>
                <a:latin typeface="+mj-lt"/>
              </a:defRPr>
            </a:lvl5pPr>
          </a:lstStyle>
          <a:p>
            <a:pPr lvl="0"/>
            <a:r>
              <a:rPr lang="en-GB"/>
              <a:t>SUBTITLE HERE</a:t>
            </a:r>
          </a:p>
        </p:txBody>
      </p:sp>
    </p:spTree>
    <p:extLst>
      <p:ext uri="{BB962C8B-B14F-4D97-AF65-F5344CB8AC3E}">
        <p14:creationId xmlns:p14="http://schemas.microsoft.com/office/powerpoint/2010/main" val="33527968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F7DE2-8C55-CBB0-F2FD-37D72AE434B0}"/>
              </a:ext>
            </a:extLst>
          </p:cNvPr>
          <p:cNvSpPr>
            <a:spLocks noGrp="1"/>
          </p:cNvSpPr>
          <p:nvPr>
            <p:ph type="title"/>
          </p:nvPr>
        </p:nvSpPr>
        <p:spPr>
          <a:xfrm>
            <a:off x="2737440" y="417600"/>
            <a:ext cx="9011648" cy="536575"/>
          </a:xfrm>
        </p:spPr>
        <p:txBody>
          <a:bodyPr/>
          <a:lstStyle>
            <a:lvl1pPr>
              <a:defRPr sz="3200" b="1"/>
            </a:lvl1pPr>
          </a:lstStyle>
          <a:p>
            <a:r>
              <a:rPr lang="en-GB"/>
              <a:t>Click to edit Master title style</a:t>
            </a:r>
          </a:p>
        </p:txBody>
      </p:sp>
      <p:sp>
        <p:nvSpPr>
          <p:cNvPr id="3" name="Content Placeholder 2">
            <a:extLst>
              <a:ext uri="{FF2B5EF4-FFF2-40B4-BE49-F238E27FC236}">
                <a16:creationId xmlns:a16="http://schemas.microsoft.com/office/drawing/2014/main" id="{D6D7D344-D89A-B746-EF2D-3C1F50A57753}"/>
              </a:ext>
            </a:extLst>
          </p:cNvPr>
          <p:cNvSpPr>
            <a:spLocks noGrp="1"/>
          </p:cNvSpPr>
          <p:nvPr>
            <p:ph idx="1"/>
          </p:nvPr>
        </p:nvSpPr>
        <p:spPr>
          <a:xfrm>
            <a:off x="2737440" y="1350001"/>
            <a:ext cx="9011648" cy="4796800"/>
          </a:xfrm>
        </p:spPr>
        <p:txBody>
          <a:bodyPr/>
          <a:lstStyle>
            <a:lvl1pPr>
              <a:defRPr spc="-10" baseline="0">
                <a:solidFill>
                  <a:schemeClr val="tx1"/>
                </a:solidFill>
              </a:defRPr>
            </a:lvl1pPr>
            <a:lvl2pPr>
              <a:defRPr spc="-10" baseline="0">
                <a:solidFill>
                  <a:schemeClr val="tx1"/>
                </a:solidFill>
              </a:defRPr>
            </a:lvl2pPr>
            <a:lvl3pPr>
              <a:defRPr spc="-10" baseline="0">
                <a:solidFill>
                  <a:schemeClr val="tx1"/>
                </a:solidFill>
              </a:defRPr>
            </a:lvl3pPr>
            <a:lvl4pPr>
              <a:defRPr spc="-10" baseline="0">
                <a:solidFill>
                  <a:schemeClr val="tx1"/>
                </a:solidFill>
              </a:defRPr>
            </a:lvl4pPr>
            <a:lvl5pPr>
              <a:defRPr spc="-10" baseline="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ext Placeholder 7">
            <a:extLst>
              <a:ext uri="{FF2B5EF4-FFF2-40B4-BE49-F238E27FC236}">
                <a16:creationId xmlns:a16="http://schemas.microsoft.com/office/drawing/2014/main" id="{841A3F2D-D7D8-BB62-59F2-ED6B82296725}"/>
              </a:ext>
            </a:extLst>
          </p:cNvPr>
          <p:cNvSpPr>
            <a:spLocks noGrp="1"/>
          </p:cNvSpPr>
          <p:nvPr>
            <p:ph type="body" sz="quarter" idx="13" hasCustomPrompt="1"/>
          </p:nvPr>
        </p:nvSpPr>
        <p:spPr>
          <a:xfrm>
            <a:off x="459580" y="441313"/>
            <a:ext cx="1788319" cy="333388"/>
          </a:xfrm>
        </p:spPr>
        <p:txBody>
          <a:bodyPr/>
          <a:lstStyle>
            <a:lvl1pPr>
              <a:spcAft>
                <a:spcPts val="0"/>
              </a:spcAft>
              <a:buFont typeface="Arial" panose="020B0604020202020204" pitchFamily="34" charset="0"/>
              <a:buNone/>
              <a:defRPr sz="1200" b="1" cap="all" spc="-20" baseline="0">
                <a:solidFill>
                  <a:schemeClr val="tx2"/>
                </a:solidFill>
                <a:latin typeface="Clarity City" panose="00000500000000000000" pitchFamily="50" charset="0"/>
              </a:defRPr>
            </a:lvl1pPr>
            <a:lvl2pPr>
              <a:spcAft>
                <a:spcPts val="0"/>
              </a:spcAft>
              <a:buNone/>
              <a:defRPr sz="1000" b="1" cap="all" baseline="0">
                <a:solidFill>
                  <a:schemeClr val="tx1"/>
                </a:solidFill>
                <a:latin typeface="Clarity City" panose="00000500000000000000" pitchFamily="50" charset="0"/>
              </a:defRPr>
            </a:lvl2pPr>
            <a:lvl3pPr marL="0" indent="0">
              <a:spcAft>
                <a:spcPts val="0"/>
              </a:spcAft>
              <a:buNone/>
              <a:tabLst/>
              <a:defRPr sz="1000" b="1" cap="all" baseline="0">
                <a:solidFill>
                  <a:schemeClr val="tx1"/>
                </a:solidFill>
                <a:latin typeface="Clarity City" panose="00000500000000000000" pitchFamily="50" charset="0"/>
              </a:defRPr>
            </a:lvl3pPr>
            <a:lvl4pPr marL="0" indent="0">
              <a:spcAft>
                <a:spcPts val="0"/>
              </a:spcAft>
              <a:buNone/>
              <a:defRPr sz="1000" b="1" cap="all" baseline="0">
                <a:solidFill>
                  <a:schemeClr val="tx1"/>
                </a:solidFill>
                <a:latin typeface="Clarity City" panose="00000500000000000000" pitchFamily="50" charset="0"/>
              </a:defRPr>
            </a:lvl4pPr>
            <a:lvl5pPr marL="0" indent="0">
              <a:spcAft>
                <a:spcPts val="0"/>
              </a:spcAft>
              <a:buNone/>
              <a:defRPr sz="1000" b="1" cap="all" baseline="0">
                <a:solidFill>
                  <a:schemeClr val="tx1"/>
                </a:solidFill>
                <a:latin typeface="Clarity City" panose="00000500000000000000" pitchFamily="50" charset="0"/>
              </a:defRPr>
            </a:lvl5pPr>
          </a:lstStyle>
          <a:p>
            <a:pPr lvl="0"/>
            <a:r>
              <a:rPr lang="en-GB"/>
              <a:t>ADD SECTION</a:t>
            </a:r>
          </a:p>
        </p:txBody>
      </p:sp>
      <p:sp>
        <p:nvSpPr>
          <p:cNvPr id="10" name="Date Placeholder 9">
            <a:extLst>
              <a:ext uri="{FF2B5EF4-FFF2-40B4-BE49-F238E27FC236}">
                <a16:creationId xmlns:a16="http://schemas.microsoft.com/office/drawing/2014/main" id="{C45CCBD3-372D-06A0-B996-F0886E7CEEEC}"/>
              </a:ext>
            </a:extLst>
          </p:cNvPr>
          <p:cNvSpPr>
            <a:spLocks noGrp="1"/>
          </p:cNvSpPr>
          <p:nvPr>
            <p:ph type="dt" sz="half" idx="14"/>
          </p:nvPr>
        </p:nvSpPr>
        <p:spPr/>
        <p:txBody>
          <a:bodyPr/>
          <a:lstStyle/>
          <a:p>
            <a:pPr algn="r"/>
            <a:fld id="{C8E32920-869E-4BA7-ACC3-1ED2C31863DC}" type="datetime4">
              <a:rPr lang="en-GB" smtClean="0"/>
              <a:t>09 July 2026</a:t>
            </a:fld>
            <a:endParaRPr lang="en-GB"/>
          </a:p>
        </p:txBody>
      </p:sp>
      <p:sp>
        <p:nvSpPr>
          <p:cNvPr id="11" name="Footer Placeholder 10">
            <a:extLst>
              <a:ext uri="{FF2B5EF4-FFF2-40B4-BE49-F238E27FC236}">
                <a16:creationId xmlns:a16="http://schemas.microsoft.com/office/drawing/2014/main" id="{FD781E6F-3385-9450-74B1-0C35CA11955A}"/>
              </a:ext>
            </a:extLst>
          </p:cNvPr>
          <p:cNvSpPr>
            <a:spLocks noGrp="1"/>
          </p:cNvSpPr>
          <p:nvPr>
            <p:ph type="ftr" sz="quarter" idx="15"/>
          </p:nvPr>
        </p:nvSpPr>
        <p:spPr/>
        <p:txBody>
          <a:bodyPr/>
          <a:lstStyle/>
          <a:p>
            <a:r>
              <a:rPr lang="en-GB"/>
              <a:t>Example footer</a:t>
            </a:r>
          </a:p>
        </p:txBody>
      </p:sp>
      <p:sp>
        <p:nvSpPr>
          <p:cNvPr id="12" name="Slide Number Placeholder 11">
            <a:extLst>
              <a:ext uri="{FF2B5EF4-FFF2-40B4-BE49-F238E27FC236}">
                <a16:creationId xmlns:a16="http://schemas.microsoft.com/office/drawing/2014/main" id="{46F4755D-C0B7-13AB-7A98-D04E80B674CF}"/>
              </a:ext>
            </a:extLst>
          </p:cNvPr>
          <p:cNvSpPr>
            <a:spLocks noGrp="1"/>
          </p:cNvSpPr>
          <p:nvPr>
            <p:ph type="sldNum" sz="quarter" idx="16"/>
          </p:nvPr>
        </p:nvSpPr>
        <p:spPr/>
        <p:txBody>
          <a:bodyPr/>
          <a:lstStyle/>
          <a:p>
            <a:r>
              <a:rPr lang="en-GB"/>
              <a:t>Page </a:t>
            </a:r>
            <a:fld id="{5D583F22-7307-4FEA-83E3-0265FE7D6C7B}" type="slidenum">
              <a:rPr lang="en-GB" smtClean="0"/>
              <a:pPr/>
              <a:t>‹#›</a:t>
            </a:fld>
            <a:endParaRPr lang="en-GB"/>
          </a:p>
        </p:txBody>
      </p:sp>
    </p:spTree>
    <p:extLst>
      <p:ext uri="{BB962C8B-B14F-4D97-AF65-F5344CB8AC3E}">
        <p14:creationId xmlns:p14="http://schemas.microsoft.com/office/powerpoint/2010/main" val="30286209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ubtitle, content">
    <p:spTree>
      <p:nvGrpSpPr>
        <p:cNvPr id="1" name=""/>
        <p:cNvGrpSpPr/>
        <p:nvPr/>
      </p:nvGrpSpPr>
      <p:grpSpPr>
        <a:xfrm>
          <a:off x="0" y="0"/>
          <a:ext cx="0" cy="0"/>
          <a:chOff x="0" y="0"/>
          <a:chExt cx="0" cy="0"/>
        </a:xfrm>
      </p:grpSpPr>
      <p:sp>
        <p:nvSpPr>
          <p:cNvPr id="6" name="Text Placeholder 7">
            <a:extLst>
              <a:ext uri="{FF2B5EF4-FFF2-40B4-BE49-F238E27FC236}">
                <a16:creationId xmlns:a16="http://schemas.microsoft.com/office/drawing/2014/main" id="{A828B23E-4BB0-CF56-6442-559AA484A80F}"/>
              </a:ext>
            </a:extLst>
          </p:cNvPr>
          <p:cNvSpPr>
            <a:spLocks noGrp="1"/>
          </p:cNvSpPr>
          <p:nvPr>
            <p:ph type="body" sz="quarter" idx="13" hasCustomPrompt="1"/>
          </p:nvPr>
        </p:nvSpPr>
        <p:spPr>
          <a:xfrm>
            <a:off x="459580" y="441313"/>
            <a:ext cx="1788319" cy="333388"/>
          </a:xfrm>
        </p:spPr>
        <p:txBody>
          <a:bodyPr/>
          <a:lstStyle>
            <a:lvl1pPr>
              <a:spcAft>
                <a:spcPts val="0"/>
              </a:spcAft>
              <a:buFont typeface="Arial" panose="020B0604020202020204" pitchFamily="34" charset="0"/>
              <a:buNone/>
              <a:defRPr sz="1200" b="1" cap="all" spc="-20" baseline="0">
                <a:solidFill>
                  <a:schemeClr val="tx2"/>
                </a:solidFill>
                <a:latin typeface="Clarity City" panose="00000500000000000000" pitchFamily="50" charset="0"/>
              </a:defRPr>
            </a:lvl1pPr>
            <a:lvl2pPr>
              <a:spcAft>
                <a:spcPts val="0"/>
              </a:spcAft>
              <a:buNone/>
              <a:defRPr sz="1000" b="1" cap="all" baseline="0">
                <a:solidFill>
                  <a:schemeClr val="tx1"/>
                </a:solidFill>
                <a:latin typeface="Clarity City" panose="00000500000000000000" pitchFamily="50" charset="0"/>
              </a:defRPr>
            </a:lvl2pPr>
            <a:lvl3pPr marL="0" indent="0">
              <a:spcAft>
                <a:spcPts val="0"/>
              </a:spcAft>
              <a:buNone/>
              <a:tabLst/>
              <a:defRPr sz="1000" b="1" cap="all" baseline="0">
                <a:solidFill>
                  <a:schemeClr val="tx1"/>
                </a:solidFill>
                <a:latin typeface="Clarity City" panose="00000500000000000000" pitchFamily="50" charset="0"/>
              </a:defRPr>
            </a:lvl3pPr>
            <a:lvl4pPr marL="0" indent="0">
              <a:spcAft>
                <a:spcPts val="0"/>
              </a:spcAft>
              <a:buNone/>
              <a:defRPr sz="1000" b="1" cap="all" baseline="0">
                <a:solidFill>
                  <a:schemeClr val="tx1"/>
                </a:solidFill>
                <a:latin typeface="Clarity City" panose="00000500000000000000" pitchFamily="50" charset="0"/>
              </a:defRPr>
            </a:lvl4pPr>
            <a:lvl5pPr marL="0" indent="0">
              <a:spcAft>
                <a:spcPts val="0"/>
              </a:spcAft>
              <a:buNone/>
              <a:defRPr sz="1000" b="1" cap="all" baseline="0">
                <a:solidFill>
                  <a:schemeClr val="tx1"/>
                </a:solidFill>
                <a:latin typeface="Clarity City" panose="00000500000000000000" pitchFamily="50" charset="0"/>
              </a:defRPr>
            </a:lvl5pPr>
          </a:lstStyle>
          <a:p>
            <a:pPr lvl="0"/>
            <a:r>
              <a:rPr lang="en-GB"/>
              <a:t>ADD SECTION</a:t>
            </a:r>
          </a:p>
        </p:txBody>
      </p:sp>
      <p:sp>
        <p:nvSpPr>
          <p:cNvPr id="7" name="Date Placeholder 6">
            <a:extLst>
              <a:ext uri="{FF2B5EF4-FFF2-40B4-BE49-F238E27FC236}">
                <a16:creationId xmlns:a16="http://schemas.microsoft.com/office/drawing/2014/main" id="{1B191C89-8FE3-0670-26EB-6745439233A1}"/>
              </a:ext>
            </a:extLst>
          </p:cNvPr>
          <p:cNvSpPr>
            <a:spLocks noGrp="1"/>
          </p:cNvSpPr>
          <p:nvPr>
            <p:ph type="dt" sz="half" idx="14"/>
          </p:nvPr>
        </p:nvSpPr>
        <p:spPr/>
        <p:txBody>
          <a:bodyPr/>
          <a:lstStyle/>
          <a:p>
            <a:pPr algn="r"/>
            <a:fld id="{C8E32920-869E-4BA7-ACC3-1ED2C31863DC}" type="datetime4">
              <a:rPr lang="en-GB" smtClean="0"/>
              <a:t>09 July 2026</a:t>
            </a:fld>
            <a:endParaRPr lang="en-GB"/>
          </a:p>
        </p:txBody>
      </p:sp>
      <p:sp>
        <p:nvSpPr>
          <p:cNvPr id="8" name="Footer Placeholder 7">
            <a:extLst>
              <a:ext uri="{FF2B5EF4-FFF2-40B4-BE49-F238E27FC236}">
                <a16:creationId xmlns:a16="http://schemas.microsoft.com/office/drawing/2014/main" id="{3B862294-B7A0-4118-A6C0-2852088BB157}"/>
              </a:ext>
            </a:extLst>
          </p:cNvPr>
          <p:cNvSpPr>
            <a:spLocks noGrp="1"/>
          </p:cNvSpPr>
          <p:nvPr>
            <p:ph type="ftr" sz="quarter" idx="15"/>
          </p:nvPr>
        </p:nvSpPr>
        <p:spPr/>
        <p:txBody>
          <a:bodyPr/>
          <a:lstStyle/>
          <a:p>
            <a:r>
              <a:rPr lang="en-GB"/>
              <a:t>Example footer</a:t>
            </a:r>
          </a:p>
        </p:txBody>
      </p:sp>
      <p:sp>
        <p:nvSpPr>
          <p:cNvPr id="9" name="Slide Number Placeholder 8">
            <a:extLst>
              <a:ext uri="{FF2B5EF4-FFF2-40B4-BE49-F238E27FC236}">
                <a16:creationId xmlns:a16="http://schemas.microsoft.com/office/drawing/2014/main" id="{08A1C6C5-84CF-9503-942A-31F2B1F3B635}"/>
              </a:ext>
            </a:extLst>
          </p:cNvPr>
          <p:cNvSpPr>
            <a:spLocks noGrp="1"/>
          </p:cNvSpPr>
          <p:nvPr>
            <p:ph type="sldNum" sz="quarter" idx="16"/>
          </p:nvPr>
        </p:nvSpPr>
        <p:spPr/>
        <p:txBody>
          <a:bodyPr/>
          <a:lstStyle/>
          <a:p>
            <a:r>
              <a:rPr lang="en-GB"/>
              <a:t>Page </a:t>
            </a:r>
            <a:fld id="{5D583F22-7307-4FEA-83E3-0265FE7D6C7B}" type="slidenum">
              <a:rPr lang="en-GB" smtClean="0"/>
              <a:pPr/>
              <a:t>‹#›</a:t>
            </a:fld>
            <a:endParaRPr lang="en-GB"/>
          </a:p>
        </p:txBody>
      </p:sp>
      <p:sp>
        <p:nvSpPr>
          <p:cNvPr id="5" name="Text Placeholder 4">
            <a:extLst>
              <a:ext uri="{FF2B5EF4-FFF2-40B4-BE49-F238E27FC236}">
                <a16:creationId xmlns:a16="http://schemas.microsoft.com/office/drawing/2014/main" id="{B8B35811-F92D-A516-56EA-12428719C991}"/>
              </a:ext>
            </a:extLst>
          </p:cNvPr>
          <p:cNvSpPr>
            <a:spLocks noGrp="1"/>
          </p:cNvSpPr>
          <p:nvPr>
            <p:ph type="body" sz="quarter" idx="17" hasCustomPrompt="1"/>
          </p:nvPr>
        </p:nvSpPr>
        <p:spPr>
          <a:xfrm>
            <a:off x="2756490" y="1375200"/>
            <a:ext cx="9012238" cy="284955"/>
          </a:xfrm>
        </p:spPr>
        <p:txBody>
          <a:bodyPr/>
          <a:lstStyle>
            <a:lvl1pPr marL="0" indent="0">
              <a:lnSpc>
                <a:spcPct val="88000"/>
              </a:lnSpc>
              <a:spcAft>
                <a:spcPts val="0"/>
              </a:spcAft>
              <a:buFont typeface="Arial" panose="020B0604020202020204" pitchFamily="34" charset="0"/>
              <a:buNone/>
              <a:defRPr sz="1800" cap="all" spc="-50" baseline="0">
                <a:solidFill>
                  <a:schemeClr val="tx1"/>
                </a:solidFill>
                <a:latin typeface="+mj-lt"/>
              </a:defRPr>
            </a:lvl1pPr>
            <a:lvl2pPr marL="0" indent="0">
              <a:buNone/>
              <a:defRPr sz="1800" cap="all" spc="-50" baseline="0">
                <a:solidFill>
                  <a:schemeClr val="tx1"/>
                </a:solidFill>
                <a:latin typeface="+mj-lt"/>
              </a:defRPr>
            </a:lvl2pPr>
            <a:lvl3pPr marL="0" indent="0">
              <a:buNone/>
              <a:defRPr sz="1800" cap="all" spc="-50" baseline="0">
                <a:solidFill>
                  <a:schemeClr val="tx1"/>
                </a:solidFill>
                <a:latin typeface="+mj-lt"/>
              </a:defRPr>
            </a:lvl3pPr>
            <a:lvl4pPr marL="0" indent="0">
              <a:buNone/>
              <a:defRPr sz="1800" cap="all" spc="-50" baseline="0">
                <a:solidFill>
                  <a:schemeClr val="tx1"/>
                </a:solidFill>
                <a:latin typeface="+mj-lt"/>
              </a:defRPr>
            </a:lvl4pPr>
            <a:lvl5pPr marL="0" indent="0">
              <a:buNone/>
              <a:defRPr sz="1800" cap="all" spc="-50" baseline="0">
                <a:solidFill>
                  <a:schemeClr val="tx1"/>
                </a:solidFill>
                <a:latin typeface="+mj-lt"/>
              </a:defRPr>
            </a:lvl5pPr>
          </a:lstStyle>
          <a:p>
            <a:pPr lvl="0"/>
            <a:r>
              <a:rPr lang="en-GB"/>
              <a:t>SUBTITLE HERE</a:t>
            </a:r>
          </a:p>
        </p:txBody>
      </p:sp>
      <p:sp>
        <p:nvSpPr>
          <p:cNvPr id="4" name="Content Placeholder 3">
            <a:extLst>
              <a:ext uri="{FF2B5EF4-FFF2-40B4-BE49-F238E27FC236}">
                <a16:creationId xmlns:a16="http://schemas.microsoft.com/office/drawing/2014/main" id="{A61E5577-2974-CB23-1AAF-C3CB7CD06EEA}"/>
              </a:ext>
            </a:extLst>
          </p:cNvPr>
          <p:cNvSpPr>
            <a:spLocks noGrp="1"/>
          </p:cNvSpPr>
          <p:nvPr>
            <p:ph sz="quarter" idx="18"/>
          </p:nvPr>
        </p:nvSpPr>
        <p:spPr>
          <a:xfrm>
            <a:off x="2736850" y="1856793"/>
            <a:ext cx="9012238" cy="46176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 name="Title 2">
            <a:extLst>
              <a:ext uri="{FF2B5EF4-FFF2-40B4-BE49-F238E27FC236}">
                <a16:creationId xmlns:a16="http://schemas.microsoft.com/office/drawing/2014/main" id="{012FF895-462E-D457-1D1B-4D812B7D3132}"/>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274529833"/>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large image">
    <p:spTree>
      <p:nvGrpSpPr>
        <p:cNvPr id="1" name=""/>
        <p:cNvGrpSpPr/>
        <p:nvPr/>
      </p:nvGrpSpPr>
      <p:grpSpPr>
        <a:xfrm>
          <a:off x="0" y="0"/>
          <a:ext cx="0" cy="0"/>
          <a:chOff x="0" y="0"/>
          <a:chExt cx="0" cy="0"/>
        </a:xfrm>
      </p:grpSpPr>
      <p:sp>
        <p:nvSpPr>
          <p:cNvPr id="4" name="Picture Placeholder 10">
            <a:extLst>
              <a:ext uri="{FF2B5EF4-FFF2-40B4-BE49-F238E27FC236}">
                <a16:creationId xmlns:a16="http://schemas.microsoft.com/office/drawing/2014/main" id="{8DB80785-5349-125C-0B43-61C16F01CF84}"/>
              </a:ext>
            </a:extLst>
          </p:cNvPr>
          <p:cNvSpPr>
            <a:spLocks noGrp="1"/>
          </p:cNvSpPr>
          <p:nvPr>
            <p:ph type="pic" sz="quarter" idx="19"/>
          </p:nvPr>
        </p:nvSpPr>
        <p:spPr>
          <a:xfrm>
            <a:off x="2755440" y="1378800"/>
            <a:ext cx="8978040" cy="5022000"/>
          </a:xfrm>
          <a:prstGeom prst="roundRect">
            <a:avLst>
              <a:gd name="adj" fmla="val 2525"/>
            </a:avLst>
          </a:prstGeom>
          <a:solidFill>
            <a:schemeClr val="bg1">
              <a:lumMod val="85000"/>
            </a:schemeClr>
          </a:solidFill>
        </p:spPr>
        <p:txBody>
          <a:bodyPr/>
          <a:lstStyle/>
          <a:p>
            <a:endParaRPr lang="en-GB"/>
          </a:p>
        </p:txBody>
      </p:sp>
      <p:sp>
        <p:nvSpPr>
          <p:cNvPr id="2" name="Title 1">
            <a:extLst>
              <a:ext uri="{FF2B5EF4-FFF2-40B4-BE49-F238E27FC236}">
                <a16:creationId xmlns:a16="http://schemas.microsoft.com/office/drawing/2014/main" id="{4BAF7DE2-8C55-CBB0-F2FD-37D72AE434B0}"/>
              </a:ext>
            </a:extLst>
          </p:cNvPr>
          <p:cNvSpPr>
            <a:spLocks noGrp="1"/>
          </p:cNvSpPr>
          <p:nvPr>
            <p:ph type="title"/>
          </p:nvPr>
        </p:nvSpPr>
        <p:spPr>
          <a:xfrm>
            <a:off x="2737440" y="417600"/>
            <a:ext cx="9011648" cy="536575"/>
          </a:xfrm>
        </p:spPr>
        <p:txBody>
          <a:bodyPr/>
          <a:lstStyle/>
          <a:p>
            <a:r>
              <a:rPr lang="en-GB"/>
              <a:t>Click to edit Master title style</a:t>
            </a:r>
          </a:p>
        </p:txBody>
      </p:sp>
      <p:sp>
        <p:nvSpPr>
          <p:cNvPr id="8" name="Text Placeholder 7">
            <a:extLst>
              <a:ext uri="{FF2B5EF4-FFF2-40B4-BE49-F238E27FC236}">
                <a16:creationId xmlns:a16="http://schemas.microsoft.com/office/drawing/2014/main" id="{841A3F2D-D7D8-BB62-59F2-ED6B82296725}"/>
              </a:ext>
            </a:extLst>
          </p:cNvPr>
          <p:cNvSpPr>
            <a:spLocks noGrp="1"/>
          </p:cNvSpPr>
          <p:nvPr>
            <p:ph type="body" sz="quarter" idx="13" hasCustomPrompt="1"/>
          </p:nvPr>
        </p:nvSpPr>
        <p:spPr>
          <a:xfrm>
            <a:off x="459580" y="441313"/>
            <a:ext cx="1788319" cy="333388"/>
          </a:xfrm>
        </p:spPr>
        <p:txBody>
          <a:bodyPr/>
          <a:lstStyle>
            <a:lvl1pPr>
              <a:spcAft>
                <a:spcPts val="0"/>
              </a:spcAft>
              <a:buFont typeface="Arial" panose="020B0604020202020204" pitchFamily="34" charset="0"/>
              <a:buNone/>
              <a:defRPr sz="1000" b="1" cap="all" spc="-20" baseline="0">
                <a:solidFill>
                  <a:schemeClr val="tx2"/>
                </a:solidFill>
                <a:latin typeface="Clarity City" panose="00000500000000000000" pitchFamily="50" charset="0"/>
              </a:defRPr>
            </a:lvl1pPr>
            <a:lvl2pPr>
              <a:spcAft>
                <a:spcPts val="0"/>
              </a:spcAft>
              <a:buNone/>
              <a:defRPr sz="1000" b="1" cap="all" baseline="0">
                <a:solidFill>
                  <a:schemeClr val="tx1"/>
                </a:solidFill>
                <a:latin typeface="Clarity City" panose="00000500000000000000" pitchFamily="50" charset="0"/>
              </a:defRPr>
            </a:lvl2pPr>
            <a:lvl3pPr marL="0" indent="0">
              <a:spcAft>
                <a:spcPts val="0"/>
              </a:spcAft>
              <a:buNone/>
              <a:tabLst/>
              <a:defRPr sz="1000" b="1" cap="all" baseline="0">
                <a:solidFill>
                  <a:schemeClr val="tx1"/>
                </a:solidFill>
                <a:latin typeface="Clarity City" panose="00000500000000000000" pitchFamily="50" charset="0"/>
              </a:defRPr>
            </a:lvl3pPr>
            <a:lvl4pPr marL="0" indent="0">
              <a:spcAft>
                <a:spcPts val="0"/>
              </a:spcAft>
              <a:buNone/>
              <a:defRPr sz="1000" b="1" cap="all" baseline="0">
                <a:solidFill>
                  <a:schemeClr val="tx1"/>
                </a:solidFill>
                <a:latin typeface="Clarity City" panose="00000500000000000000" pitchFamily="50" charset="0"/>
              </a:defRPr>
            </a:lvl4pPr>
            <a:lvl5pPr marL="0" indent="0">
              <a:spcAft>
                <a:spcPts val="0"/>
              </a:spcAft>
              <a:buNone/>
              <a:defRPr sz="1000" b="1" cap="all" baseline="0">
                <a:solidFill>
                  <a:schemeClr val="tx1"/>
                </a:solidFill>
                <a:latin typeface="Clarity City" panose="00000500000000000000" pitchFamily="50" charset="0"/>
              </a:defRPr>
            </a:lvl5pPr>
          </a:lstStyle>
          <a:p>
            <a:pPr lvl="0"/>
            <a:r>
              <a:rPr lang="en-GB"/>
              <a:t>ADD SECTION</a:t>
            </a:r>
          </a:p>
        </p:txBody>
      </p:sp>
      <p:sp>
        <p:nvSpPr>
          <p:cNvPr id="10" name="Date Placeholder 9">
            <a:extLst>
              <a:ext uri="{FF2B5EF4-FFF2-40B4-BE49-F238E27FC236}">
                <a16:creationId xmlns:a16="http://schemas.microsoft.com/office/drawing/2014/main" id="{C45CCBD3-372D-06A0-B996-F0886E7CEEEC}"/>
              </a:ext>
            </a:extLst>
          </p:cNvPr>
          <p:cNvSpPr>
            <a:spLocks noGrp="1"/>
          </p:cNvSpPr>
          <p:nvPr>
            <p:ph type="dt" sz="half" idx="14"/>
          </p:nvPr>
        </p:nvSpPr>
        <p:spPr/>
        <p:txBody>
          <a:bodyPr/>
          <a:lstStyle/>
          <a:p>
            <a:pPr algn="r"/>
            <a:fld id="{C8E32920-869E-4BA7-ACC3-1ED2C31863DC}" type="datetime4">
              <a:rPr lang="en-GB" smtClean="0"/>
              <a:t>09 July 2026</a:t>
            </a:fld>
            <a:endParaRPr lang="en-GB"/>
          </a:p>
        </p:txBody>
      </p:sp>
      <p:sp>
        <p:nvSpPr>
          <p:cNvPr id="11" name="Footer Placeholder 10">
            <a:extLst>
              <a:ext uri="{FF2B5EF4-FFF2-40B4-BE49-F238E27FC236}">
                <a16:creationId xmlns:a16="http://schemas.microsoft.com/office/drawing/2014/main" id="{FD781E6F-3385-9450-74B1-0C35CA11955A}"/>
              </a:ext>
            </a:extLst>
          </p:cNvPr>
          <p:cNvSpPr>
            <a:spLocks noGrp="1"/>
          </p:cNvSpPr>
          <p:nvPr>
            <p:ph type="ftr" sz="quarter" idx="15"/>
          </p:nvPr>
        </p:nvSpPr>
        <p:spPr/>
        <p:txBody>
          <a:bodyPr/>
          <a:lstStyle/>
          <a:p>
            <a:r>
              <a:rPr lang="en-GB"/>
              <a:t>Example footer</a:t>
            </a:r>
          </a:p>
        </p:txBody>
      </p:sp>
      <p:sp>
        <p:nvSpPr>
          <p:cNvPr id="12" name="Slide Number Placeholder 11">
            <a:extLst>
              <a:ext uri="{FF2B5EF4-FFF2-40B4-BE49-F238E27FC236}">
                <a16:creationId xmlns:a16="http://schemas.microsoft.com/office/drawing/2014/main" id="{46F4755D-C0B7-13AB-7A98-D04E80B674CF}"/>
              </a:ext>
            </a:extLst>
          </p:cNvPr>
          <p:cNvSpPr>
            <a:spLocks noGrp="1"/>
          </p:cNvSpPr>
          <p:nvPr>
            <p:ph type="sldNum" sz="quarter" idx="16"/>
          </p:nvPr>
        </p:nvSpPr>
        <p:spPr/>
        <p:txBody>
          <a:bodyPr/>
          <a:lstStyle/>
          <a:p>
            <a:r>
              <a:rPr lang="en-GB"/>
              <a:t>Page </a:t>
            </a:r>
            <a:fld id="{5D583F22-7307-4FEA-83E3-0265FE7D6C7B}" type="slidenum">
              <a:rPr lang="en-GB" smtClean="0"/>
              <a:pPr/>
              <a:t>‹#›</a:t>
            </a:fld>
            <a:endParaRPr lang="en-GB"/>
          </a:p>
        </p:txBody>
      </p:sp>
    </p:spTree>
    <p:extLst>
      <p:ext uri="{BB962C8B-B14F-4D97-AF65-F5344CB8AC3E}">
        <p14:creationId xmlns:p14="http://schemas.microsoft.com/office/powerpoint/2010/main" val="19992939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6x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D0323-131F-D976-64A3-C25C820D714B}"/>
              </a:ext>
            </a:extLst>
          </p:cNvPr>
          <p:cNvSpPr>
            <a:spLocks noGrp="1"/>
          </p:cNvSpPr>
          <p:nvPr>
            <p:ph type="title"/>
          </p:nvPr>
        </p:nvSpPr>
        <p:spPr/>
        <p:txBody>
          <a:bodyPr/>
          <a:lstStyle/>
          <a:p>
            <a:r>
              <a:rPr lang="en-GB"/>
              <a:t>Click to edit Master title style</a:t>
            </a:r>
          </a:p>
        </p:txBody>
      </p:sp>
      <p:sp>
        <p:nvSpPr>
          <p:cNvPr id="6" name="Text Placeholder 7">
            <a:extLst>
              <a:ext uri="{FF2B5EF4-FFF2-40B4-BE49-F238E27FC236}">
                <a16:creationId xmlns:a16="http://schemas.microsoft.com/office/drawing/2014/main" id="{A828B23E-4BB0-CF56-6442-559AA484A80F}"/>
              </a:ext>
            </a:extLst>
          </p:cNvPr>
          <p:cNvSpPr>
            <a:spLocks noGrp="1"/>
          </p:cNvSpPr>
          <p:nvPr>
            <p:ph type="body" sz="quarter" idx="13" hasCustomPrompt="1"/>
          </p:nvPr>
        </p:nvSpPr>
        <p:spPr>
          <a:xfrm>
            <a:off x="459580" y="441313"/>
            <a:ext cx="1788319" cy="333388"/>
          </a:xfrm>
        </p:spPr>
        <p:txBody>
          <a:bodyPr/>
          <a:lstStyle>
            <a:lvl1pPr>
              <a:spcAft>
                <a:spcPts val="0"/>
              </a:spcAft>
              <a:buFont typeface="Arial" panose="020B0604020202020204" pitchFamily="34" charset="0"/>
              <a:buNone/>
              <a:defRPr sz="1000" b="1" cap="all" spc="-20" baseline="0">
                <a:solidFill>
                  <a:schemeClr val="tx2"/>
                </a:solidFill>
                <a:latin typeface="Clarity City" panose="00000500000000000000" pitchFamily="50" charset="0"/>
              </a:defRPr>
            </a:lvl1pPr>
            <a:lvl2pPr>
              <a:spcAft>
                <a:spcPts val="0"/>
              </a:spcAft>
              <a:buNone/>
              <a:defRPr sz="1000" b="1" cap="all" baseline="0">
                <a:solidFill>
                  <a:schemeClr val="tx1"/>
                </a:solidFill>
                <a:latin typeface="Clarity City" panose="00000500000000000000" pitchFamily="50" charset="0"/>
              </a:defRPr>
            </a:lvl2pPr>
            <a:lvl3pPr marL="0" indent="0">
              <a:spcAft>
                <a:spcPts val="0"/>
              </a:spcAft>
              <a:buNone/>
              <a:tabLst/>
              <a:defRPr sz="1000" b="1" cap="all" baseline="0">
                <a:solidFill>
                  <a:schemeClr val="tx1"/>
                </a:solidFill>
                <a:latin typeface="Clarity City" panose="00000500000000000000" pitchFamily="50" charset="0"/>
              </a:defRPr>
            </a:lvl3pPr>
            <a:lvl4pPr marL="0" indent="0">
              <a:spcAft>
                <a:spcPts val="0"/>
              </a:spcAft>
              <a:buNone/>
              <a:defRPr sz="1000" b="1" cap="all" baseline="0">
                <a:solidFill>
                  <a:schemeClr val="tx1"/>
                </a:solidFill>
                <a:latin typeface="Clarity City" panose="00000500000000000000" pitchFamily="50" charset="0"/>
              </a:defRPr>
            </a:lvl4pPr>
            <a:lvl5pPr marL="0" indent="0">
              <a:spcAft>
                <a:spcPts val="0"/>
              </a:spcAft>
              <a:buNone/>
              <a:defRPr sz="1000" b="1" cap="all" baseline="0">
                <a:solidFill>
                  <a:schemeClr val="tx1"/>
                </a:solidFill>
                <a:latin typeface="Clarity City" panose="00000500000000000000" pitchFamily="50" charset="0"/>
              </a:defRPr>
            </a:lvl5pPr>
          </a:lstStyle>
          <a:p>
            <a:pPr lvl="0"/>
            <a:r>
              <a:rPr lang="en-GB"/>
              <a:t>ADD SECTION</a:t>
            </a:r>
          </a:p>
        </p:txBody>
      </p:sp>
      <p:sp>
        <p:nvSpPr>
          <p:cNvPr id="7" name="Date Placeholder 6">
            <a:extLst>
              <a:ext uri="{FF2B5EF4-FFF2-40B4-BE49-F238E27FC236}">
                <a16:creationId xmlns:a16="http://schemas.microsoft.com/office/drawing/2014/main" id="{1B191C89-8FE3-0670-26EB-6745439233A1}"/>
              </a:ext>
            </a:extLst>
          </p:cNvPr>
          <p:cNvSpPr>
            <a:spLocks noGrp="1"/>
          </p:cNvSpPr>
          <p:nvPr>
            <p:ph type="dt" sz="half" idx="14"/>
          </p:nvPr>
        </p:nvSpPr>
        <p:spPr/>
        <p:txBody>
          <a:bodyPr/>
          <a:lstStyle/>
          <a:p>
            <a:pPr algn="r"/>
            <a:fld id="{C8E32920-869E-4BA7-ACC3-1ED2C31863DC}" type="datetime4">
              <a:rPr lang="en-GB" smtClean="0"/>
              <a:t>09 July 2026</a:t>
            </a:fld>
            <a:endParaRPr lang="en-GB"/>
          </a:p>
        </p:txBody>
      </p:sp>
      <p:sp>
        <p:nvSpPr>
          <p:cNvPr id="8" name="Footer Placeholder 7">
            <a:extLst>
              <a:ext uri="{FF2B5EF4-FFF2-40B4-BE49-F238E27FC236}">
                <a16:creationId xmlns:a16="http://schemas.microsoft.com/office/drawing/2014/main" id="{3B862294-B7A0-4118-A6C0-2852088BB157}"/>
              </a:ext>
            </a:extLst>
          </p:cNvPr>
          <p:cNvSpPr>
            <a:spLocks noGrp="1"/>
          </p:cNvSpPr>
          <p:nvPr>
            <p:ph type="ftr" sz="quarter" idx="15"/>
          </p:nvPr>
        </p:nvSpPr>
        <p:spPr/>
        <p:txBody>
          <a:bodyPr/>
          <a:lstStyle/>
          <a:p>
            <a:r>
              <a:rPr lang="en-GB"/>
              <a:t>Example footer</a:t>
            </a:r>
          </a:p>
        </p:txBody>
      </p:sp>
      <p:sp>
        <p:nvSpPr>
          <p:cNvPr id="9" name="Slide Number Placeholder 8">
            <a:extLst>
              <a:ext uri="{FF2B5EF4-FFF2-40B4-BE49-F238E27FC236}">
                <a16:creationId xmlns:a16="http://schemas.microsoft.com/office/drawing/2014/main" id="{08A1C6C5-84CF-9503-942A-31F2B1F3B635}"/>
              </a:ext>
            </a:extLst>
          </p:cNvPr>
          <p:cNvSpPr>
            <a:spLocks noGrp="1"/>
          </p:cNvSpPr>
          <p:nvPr>
            <p:ph type="sldNum" sz="quarter" idx="16"/>
          </p:nvPr>
        </p:nvSpPr>
        <p:spPr/>
        <p:txBody>
          <a:bodyPr/>
          <a:lstStyle/>
          <a:p>
            <a:r>
              <a:rPr lang="en-GB"/>
              <a:t>Page </a:t>
            </a:r>
            <a:fld id="{5D583F22-7307-4FEA-83E3-0265FE7D6C7B}" type="slidenum">
              <a:rPr lang="en-GB" smtClean="0"/>
              <a:pPr/>
              <a:t>‹#›</a:t>
            </a:fld>
            <a:endParaRPr lang="en-GB"/>
          </a:p>
        </p:txBody>
      </p:sp>
      <p:sp>
        <p:nvSpPr>
          <p:cNvPr id="4" name="Picture Placeholder 10">
            <a:extLst>
              <a:ext uri="{FF2B5EF4-FFF2-40B4-BE49-F238E27FC236}">
                <a16:creationId xmlns:a16="http://schemas.microsoft.com/office/drawing/2014/main" id="{905E75C7-663F-72F0-780C-BB21FA444F4F}"/>
              </a:ext>
            </a:extLst>
          </p:cNvPr>
          <p:cNvSpPr>
            <a:spLocks noGrp="1"/>
          </p:cNvSpPr>
          <p:nvPr>
            <p:ph type="pic" sz="quarter" idx="19"/>
          </p:nvPr>
        </p:nvSpPr>
        <p:spPr>
          <a:xfrm>
            <a:off x="2755440" y="1378800"/>
            <a:ext cx="2082240" cy="1819800"/>
          </a:xfrm>
          <a:prstGeom prst="roundRect">
            <a:avLst>
              <a:gd name="adj" fmla="val 5142"/>
            </a:avLst>
          </a:prstGeom>
          <a:solidFill>
            <a:schemeClr val="bg1">
              <a:lumMod val="85000"/>
            </a:schemeClr>
          </a:solidFill>
        </p:spPr>
        <p:txBody>
          <a:bodyPr/>
          <a:lstStyle/>
          <a:p>
            <a:endParaRPr lang="en-GB"/>
          </a:p>
        </p:txBody>
      </p:sp>
      <p:sp>
        <p:nvSpPr>
          <p:cNvPr id="12" name="Picture Placeholder 10">
            <a:extLst>
              <a:ext uri="{FF2B5EF4-FFF2-40B4-BE49-F238E27FC236}">
                <a16:creationId xmlns:a16="http://schemas.microsoft.com/office/drawing/2014/main" id="{76F2B1AB-A8AD-EE51-E6F5-96930652F25A}"/>
              </a:ext>
            </a:extLst>
          </p:cNvPr>
          <p:cNvSpPr>
            <a:spLocks noGrp="1"/>
          </p:cNvSpPr>
          <p:nvPr>
            <p:ph type="pic" sz="quarter" idx="20"/>
          </p:nvPr>
        </p:nvSpPr>
        <p:spPr>
          <a:xfrm>
            <a:off x="5053320" y="1378800"/>
            <a:ext cx="2082240" cy="1819800"/>
          </a:xfrm>
          <a:prstGeom prst="roundRect">
            <a:avLst>
              <a:gd name="adj" fmla="val 5142"/>
            </a:avLst>
          </a:prstGeom>
          <a:solidFill>
            <a:schemeClr val="bg1">
              <a:lumMod val="85000"/>
            </a:schemeClr>
          </a:solidFill>
        </p:spPr>
        <p:txBody>
          <a:bodyPr/>
          <a:lstStyle/>
          <a:p>
            <a:endParaRPr lang="en-GB"/>
          </a:p>
        </p:txBody>
      </p:sp>
      <p:sp>
        <p:nvSpPr>
          <p:cNvPr id="13" name="Picture Placeholder 10">
            <a:extLst>
              <a:ext uri="{FF2B5EF4-FFF2-40B4-BE49-F238E27FC236}">
                <a16:creationId xmlns:a16="http://schemas.microsoft.com/office/drawing/2014/main" id="{62F359AA-7A24-0A3D-4656-6E7D4857E017}"/>
              </a:ext>
            </a:extLst>
          </p:cNvPr>
          <p:cNvSpPr>
            <a:spLocks noGrp="1"/>
          </p:cNvSpPr>
          <p:nvPr>
            <p:ph type="pic" sz="quarter" idx="21"/>
          </p:nvPr>
        </p:nvSpPr>
        <p:spPr>
          <a:xfrm>
            <a:off x="7351560" y="4581000"/>
            <a:ext cx="2082240" cy="1819800"/>
          </a:xfrm>
          <a:prstGeom prst="roundRect">
            <a:avLst>
              <a:gd name="adj" fmla="val 5142"/>
            </a:avLst>
          </a:prstGeom>
          <a:solidFill>
            <a:schemeClr val="bg1">
              <a:lumMod val="85000"/>
            </a:schemeClr>
          </a:solidFill>
        </p:spPr>
        <p:txBody>
          <a:bodyPr/>
          <a:lstStyle/>
          <a:p>
            <a:endParaRPr lang="en-GB"/>
          </a:p>
        </p:txBody>
      </p:sp>
      <p:sp>
        <p:nvSpPr>
          <p:cNvPr id="14" name="Picture Placeholder 10">
            <a:extLst>
              <a:ext uri="{FF2B5EF4-FFF2-40B4-BE49-F238E27FC236}">
                <a16:creationId xmlns:a16="http://schemas.microsoft.com/office/drawing/2014/main" id="{13291A02-45EE-F740-8471-7993738DB3CF}"/>
              </a:ext>
            </a:extLst>
          </p:cNvPr>
          <p:cNvSpPr>
            <a:spLocks noGrp="1"/>
          </p:cNvSpPr>
          <p:nvPr>
            <p:ph type="pic" sz="quarter" idx="22"/>
          </p:nvPr>
        </p:nvSpPr>
        <p:spPr>
          <a:xfrm>
            <a:off x="9649800" y="4581000"/>
            <a:ext cx="2082240" cy="1819800"/>
          </a:xfrm>
          <a:prstGeom prst="roundRect">
            <a:avLst>
              <a:gd name="adj" fmla="val 5142"/>
            </a:avLst>
          </a:prstGeom>
          <a:solidFill>
            <a:schemeClr val="bg1">
              <a:lumMod val="85000"/>
            </a:schemeClr>
          </a:solidFill>
        </p:spPr>
        <p:txBody>
          <a:bodyPr/>
          <a:lstStyle/>
          <a:p>
            <a:endParaRPr lang="en-GB"/>
          </a:p>
        </p:txBody>
      </p:sp>
      <p:sp>
        <p:nvSpPr>
          <p:cNvPr id="15" name="Picture Placeholder 10">
            <a:extLst>
              <a:ext uri="{FF2B5EF4-FFF2-40B4-BE49-F238E27FC236}">
                <a16:creationId xmlns:a16="http://schemas.microsoft.com/office/drawing/2014/main" id="{31702654-7CA5-4AFE-6DA5-297611B2D75B}"/>
              </a:ext>
            </a:extLst>
          </p:cNvPr>
          <p:cNvSpPr>
            <a:spLocks noGrp="1"/>
          </p:cNvSpPr>
          <p:nvPr>
            <p:ph type="pic" sz="quarter" idx="23"/>
          </p:nvPr>
        </p:nvSpPr>
        <p:spPr>
          <a:xfrm>
            <a:off x="7351560" y="1378800"/>
            <a:ext cx="4380120" cy="2986200"/>
          </a:xfrm>
          <a:prstGeom prst="roundRect">
            <a:avLst>
              <a:gd name="adj" fmla="val 3627"/>
            </a:avLst>
          </a:prstGeom>
          <a:solidFill>
            <a:schemeClr val="bg1">
              <a:lumMod val="85000"/>
            </a:schemeClr>
          </a:solidFill>
        </p:spPr>
        <p:txBody>
          <a:bodyPr/>
          <a:lstStyle/>
          <a:p>
            <a:endParaRPr lang="en-GB"/>
          </a:p>
        </p:txBody>
      </p:sp>
      <p:sp>
        <p:nvSpPr>
          <p:cNvPr id="18" name="Picture Placeholder 10">
            <a:extLst>
              <a:ext uri="{FF2B5EF4-FFF2-40B4-BE49-F238E27FC236}">
                <a16:creationId xmlns:a16="http://schemas.microsoft.com/office/drawing/2014/main" id="{A8C600C6-9EE4-F38F-EE77-A103458C7DB6}"/>
              </a:ext>
            </a:extLst>
          </p:cNvPr>
          <p:cNvSpPr>
            <a:spLocks noGrp="1"/>
          </p:cNvSpPr>
          <p:nvPr>
            <p:ph type="pic" sz="quarter" idx="24"/>
          </p:nvPr>
        </p:nvSpPr>
        <p:spPr>
          <a:xfrm>
            <a:off x="2755440" y="3414600"/>
            <a:ext cx="4380120" cy="2986200"/>
          </a:xfrm>
          <a:prstGeom prst="roundRect">
            <a:avLst>
              <a:gd name="adj" fmla="val 3627"/>
            </a:avLst>
          </a:prstGeom>
          <a:solidFill>
            <a:schemeClr val="bg1">
              <a:lumMod val="85000"/>
            </a:schemeClr>
          </a:solidFill>
        </p:spPr>
        <p:txBody>
          <a:bodyPr/>
          <a:lstStyle/>
          <a:p>
            <a:endParaRPr lang="en-GB"/>
          </a:p>
        </p:txBody>
      </p:sp>
    </p:spTree>
    <p:extLst>
      <p:ext uri="{BB962C8B-B14F-4D97-AF65-F5344CB8AC3E}">
        <p14:creationId xmlns:p14="http://schemas.microsoft.com/office/powerpoint/2010/main" val="21052599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rojects">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661D055E-0742-7E49-349C-D197FE20A634}"/>
              </a:ext>
            </a:extLst>
          </p:cNvPr>
          <p:cNvSpPr>
            <a:spLocks noGrp="1"/>
          </p:cNvSpPr>
          <p:nvPr>
            <p:ph type="pic" sz="quarter" idx="17"/>
          </p:nvPr>
        </p:nvSpPr>
        <p:spPr>
          <a:xfrm>
            <a:off x="2754000" y="1378800"/>
            <a:ext cx="2080800" cy="1764000"/>
          </a:xfrm>
          <a:prstGeom prst="roundRect">
            <a:avLst>
              <a:gd name="adj" fmla="val 6408"/>
            </a:avLst>
          </a:prstGeom>
          <a:solidFill>
            <a:schemeClr val="bg1">
              <a:lumMod val="85000"/>
            </a:schemeClr>
          </a:solidFill>
        </p:spPr>
        <p:txBody>
          <a:bodyPr/>
          <a:lstStyle/>
          <a:p>
            <a:endParaRPr lang="en-GB"/>
          </a:p>
        </p:txBody>
      </p:sp>
      <p:sp>
        <p:nvSpPr>
          <p:cNvPr id="12" name="Picture Placeholder 9">
            <a:extLst>
              <a:ext uri="{FF2B5EF4-FFF2-40B4-BE49-F238E27FC236}">
                <a16:creationId xmlns:a16="http://schemas.microsoft.com/office/drawing/2014/main" id="{3ECB3EFE-9EE1-1328-D3AD-BDA1752CE400}"/>
              </a:ext>
            </a:extLst>
          </p:cNvPr>
          <p:cNvSpPr>
            <a:spLocks noGrp="1"/>
          </p:cNvSpPr>
          <p:nvPr>
            <p:ph type="pic" sz="quarter" idx="18"/>
          </p:nvPr>
        </p:nvSpPr>
        <p:spPr>
          <a:xfrm>
            <a:off x="5055388" y="1378800"/>
            <a:ext cx="2080800" cy="1764000"/>
          </a:xfrm>
          <a:prstGeom prst="roundRect">
            <a:avLst>
              <a:gd name="adj" fmla="val 6408"/>
            </a:avLst>
          </a:prstGeom>
          <a:solidFill>
            <a:schemeClr val="bg1">
              <a:lumMod val="85000"/>
            </a:schemeClr>
          </a:solidFill>
        </p:spPr>
        <p:txBody>
          <a:bodyPr/>
          <a:lstStyle/>
          <a:p>
            <a:endParaRPr lang="en-GB"/>
          </a:p>
        </p:txBody>
      </p:sp>
      <p:sp>
        <p:nvSpPr>
          <p:cNvPr id="14" name="Picture Placeholder 9">
            <a:extLst>
              <a:ext uri="{FF2B5EF4-FFF2-40B4-BE49-F238E27FC236}">
                <a16:creationId xmlns:a16="http://schemas.microsoft.com/office/drawing/2014/main" id="{F21C2B2C-CF61-441B-D4E9-2A70F472FB6C}"/>
              </a:ext>
            </a:extLst>
          </p:cNvPr>
          <p:cNvSpPr>
            <a:spLocks noGrp="1"/>
          </p:cNvSpPr>
          <p:nvPr>
            <p:ph type="pic" sz="quarter" idx="19"/>
          </p:nvPr>
        </p:nvSpPr>
        <p:spPr>
          <a:xfrm>
            <a:off x="7352188" y="1378800"/>
            <a:ext cx="2080800" cy="1764000"/>
          </a:xfrm>
          <a:prstGeom prst="roundRect">
            <a:avLst>
              <a:gd name="adj" fmla="val 6408"/>
            </a:avLst>
          </a:prstGeom>
          <a:solidFill>
            <a:schemeClr val="bg1">
              <a:lumMod val="85000"/>
            </a:schemeClr>
          </a:solidFill>
        </p:spPr>
        <p:txBody>
          <a:bodyPr/>
          <a:lstStyle/>
          <a:p>
            <a:endParaRPr lang="en-GB"/>
          </a:p>
        </p:txBody>
      </p:sp>
      <p:sp>
        <p:nvSpPr>
          <p:cNvPr id="15" name="Picture Placeholder 9">
            <a:extLst>
              <a:ext uri="{FF2B5EF4-FFF2-40B4-BE49-F238E27FC236}">
                <a16:creationId xmlns:a16="http://schemas.microsoft.com/office/drawing/2014/main" id="{D06EA07E-F09D-6AA5-071A-CA8E1A00C36C}"/>
              </a:ext>
            </a:extLst>
          </p:cNvPr>
          <p:cNvSpPr>
            <a:spLocks noGrp="1"/>
          </p:cNvSpPr>
          <p:nvPr>
            <p:ph type="pic" sz="quarter" idx="20"/>
          </p:nvPr>
        </p:nvSpPr>
        <p:spPr>
          <a:xfrm>
            <a:off x="9648988" y="1378800"/>
            <a:ext cx="2080800" cy="1764000"/>
          </a:xfrm>
          <a:prstGeom prst="roundRect">
            <a:avLst>
              <a:gd name="adj" fmla="val 6408"/>
            </a:avLst>
          </a:prstGeom>
          <a:solidFill>
            <a:schemeClr val="bg1">
              <a:lumMod val="85000"/>
            </a:schemeClr>
          </a:solidFill>
        </p:spPr>
        <p:txBody>
          <a:bodyPr/>
          <a:lstStyle/>
          <a:p>
            <a:endParaRPr lang="en-GB"/>
          </a:p>
        </p:txBody>
      </p:sp>
      <p:sp>
        <p:nvSpPr>
          <p:cNvPr id="2" name="Title 1">
            <a:extLst>
              <a:ext uri="{FF2B5EF4-FFF2-40B4-BE49-F238E27FC236}">
                <a16:creationId xmlns:a16="http://schemas.microsoft.com/office/drawing/2014/main" id="{171D0323-131F-D976-64A3-C25C820D714B}"/>
              </a:ext>
            </a:extLst>
          </p:cNvPr>
          <p:cNvSpPr>
            <a:spLocks noGrp="1"/>
          </p:cNvSpPr>
          <p:nvPr>
            <p:ph type="title"/>
          </p:nvPr>
        </p:nvSpPr>
        <p:spPr/>
        <p:txBody>
          <a:bodyPr/>
          <a:lstStyle/>
          <a:p>
            <a:r>
              <a:rPr lang="en-GB"/>
              <a:t>Click to edit Master title style</a:t>
            </a:r>
          </a:p>
        </p:txBody>
      </p:sp>
      <p:sp>
        <p:nvSpPr>
          <p:cNvPr id="6" name="Text Placeholder 7">
            <a:extLst>
              <a:ext uri="{FF2B5EF4-FFF2-40B4-BE49-F238E27FC236}">
                <a16:creationId xmlns:a16="http://schemas.microsoft.com/office/drawing/2014/main" id="{A828B23E-4BB0-CF56-6442-559AA484A80F}"/>
              </a:ext>
            </a:extLst>
          </p:cNvPr>
          <p:cNvSpPr>
            <a:spLocks noGrp="1"/>
          </p:cNvSpPr>
          <p:nvPr>
            <p:ph type="body" sz="quarter" idx="13" hasCustomPrompt="1"/>
          </p:nvPr>
        </p:nvSpPr>
        <p:spPr>
          <a:xfrm>
            <a:off x="459580" y="441313"/>
            <a:ext cx="1788319" cy="333388"/>
          </a:xfrm>
        </p:spPr>
        <p:txBody>
          <a:bodyPr/>
          <a:lstStyle>
            <a:lvl1pPr>
              <a:spcAft>
                <a:spcPts val="0"/>
              </a:spcAft>
              <a:buFont typeface="Arial" panose="020B0604020202020204" pitchFamily="34" charset="0"/>
              <a:buNone/>
              <a:defRPr sz="1000" b="1" cap="all" spc="-20" baseline="0">
                <a:solidFill>
                  <a:schemeClr val="tx2"/>
                </a:solidFill>
                <a:latin typeface="Clarity City" panose="00000500000000000000" pitchFamily="50" charset="0"/>
              </a:defRPr>
            </a:lvl1pPr>
            <a:lvl2pPr>
              <a:spcAft>
                <a:spcPts val="0"/>
              </a:spcAft>
              <a:buNone/>
              <a:defRPr sz="1000" b="1" cap="all" baseline="0">
                <a:solidFill>
                  <a:schemeClr val="tx1"/>
                </a:solidFill>
                <a:latin typeface="Clarity City" panose="00000500000000000000" pitchFamily="50" charset="0"/>
              </a:defRPr>
            </a:lvl2pPr>
            <a:lvl3pPr marL="0" indent="0">
              <a:spcAft>
                <a:spcPts val="0"/>
              </a:spcAft>
              <a:buNone/>
              <a:tabLst/>
              <a:defRPr sz="1000" b="1" cap="all" baseline="0">
                <a:solidFill>
                  <a:schemeClr val="tx1"/>
                </a:solidFill>
                <a:latin typeface="Clarity City" panose="00000500000000000000" pitchFamily="50" charset="0"/>
              </a:defRPr>
            </a:lvl3pPr>
            <a:lvl4pPr marL="0" indent="0">
              <a:spcAft>
                <a:spcPts val="0"/>
              </a:spcAft>
              <a:buNone/>
              <a:defRPr sz="1000" b="1" cap="all" baseline="0">
                <a:solidFill>
                  <a:schemeClr val="tx1"/>
                </a:solidFill>
                <a:latin typeface="Clarity City" panose="00000500000000000000" pitchFamily="50" charset="0"/>
              </a:defRPr>
            </a:lvl4pPr>
            <a:lvl5pPr marL="0" indent="0">
              <a:spcAft>
                <a:spcPts val="0"/>
              </a:spcAft>
              <a:buNone/>
              <a:defRPr sz="1000" b="1" cap="all" baseline="0">
                <a:solidFill>
                  <a:schemeClr val="tx1"/>
                </a:solidFill>
                <a:latin typeface="Clarity City" panose="00000500000000000000" pitchFamily="50" charset="0"/>
              </a:defRPr>
            </a:lvl5pPr>
          </a:lstStyle>
          <a:p>
            <a:pPr lvl="0"/>
            <a:r>
              <a:rPr lang="en-GB"/>
              <a:t>ADD SECTION</a:t>
            </a:r>
          </a:p>
        </p:txBody>
      </p:sp>
      <p:sp>
        <p:nvSpPr>
          <p:cNvPr id="7" name="Date Placeholder 6">
            <a:extLst>
              <a:ext uri="{FF2B5EF4-FFF2-40B4-BE49-F238E27FC236}">
                <a16:creationId xmlns:a16="http://schemas.microsoft.com/office/drawing/2014/main" id="{1B191C89-8FE3-0670-26EB-6745439233A1}"/>
              </a:ext>
            </a:extLst>
          </p:cNvPr>
          <p:cNvSpPr>
            <a:spLocks noGrp="1"/>
          </p:cNvSpPr>
          <p:nvPr>
            <p:ph type="dt" sz="half" idx="14"/>
          </p:nvPr>
        </p:nvSpPr>
        <p:spPr/>
        <p:txBody>
          <a:bodyPr/>
          <a:lstStyle/>
          <a:p>
            <a:pPr algn="r"/>
            <a:fld id="{C8E32920-869E-4BA7-ACC3-1ED2C31863DC}" type="datetime4">
              <a:rPr lang="en-GB" smtClean="0"/>
              <a:t>09 July 2026</a:t>
            </a:fld>
            <a:endParaRPr lang="en-GB"/>
          </a:p>
        </p:txBody>
      </p:sp>
      <p:sp>
        <p:nvSpPr>
          <p:cNvPr id="8" name="Footer Placeholder 7">
            <a:extLst>
              <a:ext uri="{FF2B5EF4-FFF2-40B4-BE49-F238E27FC236}">
                <a16:creationId xmlns:a16="http://schemas.microsoft.com/office/drawing/2014/main" id="{3B862294-B7A0-4118-A6C0-2852088BB157}"/>
              </a:ext>
            </a:extLst>
          </p:cNvPr>
          <p:cNvSpPr>
            <a:spLocks noGrp="1"/>
          </p:cNvSpPr>
          <p:nvPr>
            <p:ph type="ftr" sz="quarter" idx="15"/>
          </p:nvPr>
        </p:nvSpPr>
        <p:spPr/>
        <p:txBody>
          <a:bodyPr/>
          <a:lstStyle/>
          <a:p>
            <a:r>
              <a:rPr lang="en-GB"/>
              <a:t>Example footer</a:t>
            </a:r>
          </a:p>
        </p:txBody>
      </p:sp>
      <p:sp>
        <p:nvSpPr>
          <p:cNvPr id="9" name="Slide Number Placeholder 8">
            <a:extLst>
              <a:ext uri="{FF2B5EF4-FFF2-40B4-BE49-F238E27FC236}">
                <a16:creationId xmlns:a16="http://schemas.microsoft.com/office/drawing/2014/main" id="{08A1C6C5-84CF-9503-942A-31F2B1F3B635}"/>
              </a:ext>
            </a:extLst>
          </p:cNvPr>
          <p:cNvSpPr>
            <a:spLocks noGrp="1"/>
          </p:cNvSpPr>
          <p:nvPr>
            <p:ph type="sldNum" sz="quarter" idx="16"/>
          </p:nvPr>
        </p:nvSpPr>
        <p:spPr/>
        <p:txBody>
          <a:bodyPr/>
          <a:lstStyle/>
          <a:p>
            <a:r>
              <a:rPr lang="en-GB"/>
              <a:t>Page </a:t>
            </a:r>
            <a:fld id="{5D583F22-7307-4FEA-83E3-0265FE7D6C7B}" type="slidenum">
              <a:rPr lang="en-GB" smtClean="0"/>
              <a:pPr/>
              <a:t>‹#›</a:t>
            </a:fld>
            <a:endParaRPr lang="en-GB"/>
          </a:p>
        </p:txBody>
      </p:sp>
      <p:sp>
        <p:nvSpPr>
          <p:cNvPr id="17" name="Text Placeholder 16">
            <a:extLst>
              <a:ext uri="{FF2B5EF4-FFF2-40B4-BE49-F238E27FC236}">
                <a16:creationId xmlns:a16="http://schemas.microsoft.com/office/drawing/2014/main" id="{8BDE7CEF-12ED-B8B7-8E60-D19D7D4F1D3B}"/>
              </a:ext>
            </a:extLst>
          </p:cNvPr>
          <p:cNvSpPr>
            <a:spLocks noGrp="1"/>
          </p:cNvSpPr>
          <p:nvPr>
            <p:ph type="body" sz="quarter" idx="21"/>
          </p:nvPr>
        </p:nvSpPr>
        <p:spPr>
          <a:xfrm>
            <a:off x="2755900" y="3332160"/>
            <a:ext cx="2146300" cy="1631725"/>
          </a:xfrm>
        </p:spPr>
        <p:txBody>
          <a:bodyPr/>
          <a:lstStyle>
            <a:lvl1pPr marL="0" indent="0">
              <a:spcAft>
                <a:spcPts val="0"/>
              </a:spcAft>
              <a:buFont typeface="Arial" panose="020B0604020202020204" pitchFamily="34" charset="0"/>
              <a:buNone/>
              <a:defRPr sz="1000" b="1" spc="0" baseline="0">
                <a:solidFill>
                  <a:schemeClr val="tx2"/>
                </a:solidFill>
                <a:latin typeface="Clarity City" panose="00000500000000000000" pitchFamily="50" charset="0"/>
              </a:defRPr>
            </a:lvl1pPr>
            <a:lvl2pPr marL="0" indent="0">
              <a:buNone/>
              <a:defRPr sz="1000" spc="0" baseline="0">
                <a:latin typeface="Clarity City" panose="00000500000000000000" pitchFamily="50" charset="0"/>
              </a:defRPr>
            </a:lvl2pPr>
            <a:lvl3pPr marL="0" indent="0">
              <a:buNone/>
              <a:defRPr sz="1000" spc="0" baseline="0">
                <a:latin typeface="Clarity City" panose="00000500000000000000" pitchFamily="50" charset="0"/>
              </a:defRPr>
            </a:lvl3pPr>
            <a:lvl4pPr marL="0" indent="0">
              <a:buNone/>
              <a:defRPr sz="1000" spc="0" baseline="0">
                <a:latin typeface="Clarity City" panose="00000500000000000000" pitchFamily="50" charset="0"/>
              </a:defRPr>
            </a:lvl4pPr>
            <a:lvl5pPr marL="0" indent="0">
              <a:buNone/>
              <a:defRPr sz="1000" spc="0" baseline="0">
                <a:latin typeface="Clarity City" panose="00000500000000000000" pitchFamily="50"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8" name="Text Placeholder 16">
            <a:extLst>
              <a:ext uri="{FF2B5EF4-FFF2-40B4-BE49-F238E27FC236}">
                <a16:creationId xmlns:a16="http://schemas.microsoft.com/office/drawing/2014/main" id="{930EC79D-6F13-6215-97B9-21972A5905A8}"/>
              </a:ext>
            </a:extLst>
          </p:cNvPr>
          <p:cNvSpPr>
            <a:spLocks noGrp="1"/>
          </p:cNvSpPr>
          <p:nvPr>
            <p:ph type="body" sz="quarter" idx="22"/>
          </p:nvPr>
        </p:nvSpPr>
        <p:spPr>
          <a:xfrm>
            <a:off x="5055388" y="3332160"/>
            <a:ext cx="2146300" cy="1631725"/>
          </a:xfrm>
        </p:spPr>
        <p:txBody>
          <a:bodyPr/>
          <a:lstStyle>
            <a:lvl1pPr marL="0" indent="0">
              <a:spcAft>
                <a:spcPts val="0"/>
              </a:spcAft>
              <a:buFont typeface="Arial" panose="020B0604020202020204" pitchFamily="34" charset="0"/>
              <a:buNone/>
              <a:defRPr sz="1000" b="1" spc="0" baseline="0">
                <a:solidFill>
                  <a:schemeClr val="tx2"/>
                </a:solidFill>
                <a:latin typeface="Clarity City" panose="00000500000000000000" pitchFamily="50" charset="0"/>
              </a:defRPr>
            </a:lvl1pPr>
            <a:lvl2pPr marL="0" indent="0">
              <a:buNone/>
              <a:defRPr sz="1000" spc="0" baseline="0">
                <a:latin typeface="Clarity City" panose="00000500000000000000" pitchFamily="50" charset="0"/>
              </a:defRPr>
            </a:lvl2pPr>
            <a:lvl3pPr marL="0" indent="0">
              <a:buNone/>
              <a:defRPr sz="1000" spc="0" baseline="0">
                <a:latin typeface="Clarity City" panose="00000500000000000000" pitchFamily="50" charset="0"/>
              </a:defRPr>
            </a:lvl3pPr>
            <a:lvl4pPr marL="0" indent="0">
              <a:buNone/>
              <a:defRPr sz="1000" spc="0" baseline="0">
                <a:latin typeface="Clarity City" panose="00000500000000000000" pitchFamily="50" charset="0"/>
              </a:defRPr>
            </a:lvl4pPr>
            <a:lvl5pPr marL="0" indent="0">
              <a:buNone/>
              <a:defRPr sz="1000" spc="0" baseline="0">
                <a:latin typeface="Clarity City" panose="00000500000000000000" pitchFamily="50"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9" name="Text Placeholder 16">
            <a:extLst>
              <a:ext uri="{FF2B5EF4-FFF2-40B4-BE49-F238E27FC236}">
                <a16:creationId xmlns:a16="http://schemas.microsoft.com/office/drawing/2014/main" id="{B45A5494-8D7D-5B89-2ADD-C17AB1390A17}"/>
              </a:ext>
            </a:extLst>
          </p:cNvPr>
          <p:cNvSpPr>
            <a:spLocks noGrp="1"/>
          </p:cNvSpPr>
          <p:nvPr>
            <p:ph type="body" sz="quarter" idx="23"/>
          </p:nvPr>
        </p:nvSpPr>
        <p:spPr>
          <a:xfrm>
            <a:off x="7352188" y="3332160"/>
            <a:ext cx="2146300" cy="1631725"/>
          </a:xfrm>
        </p:spPr>
        <p:txBody>
          <a:bodyPr/>
          <a:lstStyle>
            <a:lvl1pPr marL="0" indent="0">
              <a:spcAft>
                <a:spcPts val="0"/>
              </a:spcAft>
              <a:buFont typeface="Arial" panose="020B0604020202020204" pitchFamily="34" charset="0"/>
              <a:buNone/>
              <a:defRPr sz="1000" b="1" spc="0" baseline="0">
                <a:solidFill>
                  <a:schemeClr val="tx2"/>
                </a:solidFill>
                <a:latin typeface="Clarity City" panose="00000500000000000000" pitchFamily="50" charset="0"/>
              </a:defRPr>
            </a:lvl1pPr>
            <a:lvl2pPr marL="0" indent="0">
              <a:buNone/>
              <a:defRPr sz="1000" spc="0" baseline="0">
                <a:latin typeface="Clarity City" panose="00000500000000000000" pitchFamily="50" charset="0"/>
              </a:defRPr>
            </a:lvl2pPr>
            <a:lvl3pPr marL="0" indent="0">
              <a:buNone/>
              <a:defRPr sz="1000" spc="0" baseline="0">
                <a:latin typeface="Clarity City" panose="00000500000000000000" pitchFamily="50" charset="0"/>
              </a:defRPr>
            </a:lvl3pPr>
            <a:lvl4pPr marL="0" indent="0">
              <a:buNone/>
              <a:defRPr sz="1000" spc="0" baseline="0">
                <a:latin typeface="Clarity City" panose="00000500000000000000" pitchFamily="50" charset="0"/>
              </a:defRPr>
            </a:lvl4pPr>
            <a:lvl5pPr marL="0" indent="0">
              <a:buNone/>
              <a:defRPr sz="1000" spc="0" baseline="0">
                <a:latin typeface="Clarity City" panose="00000500000000000000" pitchFamily="50"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0" name="Text Placeholder 16">
            <a:extLst>
              <a:ext uri="{FF2B5EF4-FFF2-40B4-BE49-F238E27FC236}">
                <a16:creationId xmlns:a16="http://schemas.microsoft.com/office/drawing/2014/main" id="{73C4FAE2-DDD3-F60A-29AD-8E22D47F6EED}"/>
              </a:ext>
            </a:extLst>
          </p:cNvPr>
          <p:cNvSpPr>
            <a:spLocks noGrp="1"/>
          </p:cNvSpPr>
          <p:nvPr>
            <p:ph type="body" sz="quarter" idx="24"/>
          </p:nvPr>
        </p:nvSpPr>
        <p:spPr>
          <a:xfrm>
            <a:off x="9648988" y="3332160"/>
            <a:ext cx="2146300" cy="1631725"/>
          </a:xfrm>
        </p:spPr>
        <p:txBody>
          <a:bodyPr/>
          <a:lstStyle>
            <a:lvl1pPr marL="0" indent="0">
              <a:spcAft>
                <a:spcPts val="0"/>
              </a:spcAft>
              <a:buFont typeface="Arial" panose="020B0604020202020204" pitchFamily="34" charset="0"/>
              <a:buNone/>
              <a:defRPr sz="1000" b="1" spc="0" baseline="0">
                <a:solidFill>
                  <a:schemeClr val="tx2"/>
                </a:solidFill>
                <a:latin typeface="Clarity City" panose="00000500000000000000" pitchFamily="50" charset="0"/>
              </a:defRPr>
            </a:lvl1pPr>
            <a:lvl2pPr marL="0" indent="0">
              <a:buNone/>
              <a:defRPr sz="1000" spc="0" baseline="0">
                <a:latin typeface="Clarity City" panose="00000500000000000000" pitchFamily="50" charset="0"/>
              </a:defRPr>
            </a:lvl2pPr>
            <a:lvl3pPr marL="0" indent="0">
              <a:buNone/>
              <a:defRPr sz="1000" spc="0" baseline="0">
                <a:latin typeface="Clarity City" panose="00000500000000000000" pitchFamily="50" charset="0"/>
              </a:defRPr>
            </a:lvl3pPr>
            <a:lvl4pPr marL="0" indent="0">
              <a:buNone/>
              <a:defRPr sz="1000" spc="0" baseline="0">
                <a:latin typeface="Clarity City" panose="00000500000000000000" pitchFamily="50" charset="0"/>
              </a:defRPr>
            </a:lvl4pPr>
            <a:lvl5pPr marL="0" indent="0">
              <a:buNone/>
              <a:defRPr sz="1000" spc="0" baseline="0">
                <a:latin typeface="Clarity City" panose="00000500000000000000" pitchFamily="50"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5354372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rojects 2">
    <p:spTree>
      <p:nvGrpSpPr>
        <p:cNvPr id="1" name=""/>
        <p:cNvGrpSpPr/>
        <p:nvPr/>
      </p:nvGrpSpPr>
      <p:grpSpPr>
        <a:xfrm>
          <a:off x="0" y="0"/>
          <a:ext cx="0" cy="0"/>
          <a:chOff x="0" y="0"/>
          <a:chExt cx="0" cy="0"/>
        </a:xfrm>
      </p:grpSpPr>
      <p:sp>
        <p:nvSpPr>
          <p:cNvPr id="22" name="Picture Placeholder 12">
            <a:extLst>
              <a:ext uri="{FF2B5EF4-FFF2-40B4-BE49-F238E27FC236}">
                <a16:creationId xmlns:a16="http://schemas.microsoft.com/office/drawing/2014/main" id="{A5C7D0C9-2D19-3525-4193-D6EE8115E6EA}"/>
              </a:ext>
            </a:extLst>
          </p:cNvPr>
          <p:cNvSpPr>
            <a:spLocks noGrp="1"/>
          </p:cNvSpPr>
          <p:nvPr>
            <p:ph type="pic" sz="quarter" idx="26"/>
          </p:nvPr>
        </p:nvSpPr>
        <p:spPr>
          <a:xfrm>
            <a:off x="2752785" y="3470399"/>
            <a:ext cx="2081788" cy="1319788"/>
          </a:xfrm>
          <a:prstGeom prst="roundRect">
            <a:avLst>
              <a:gd name="adj" fmla="val 7891"/>
            </a:avLst>
          </a:prstGeom>
          <a:solidFill>
            <a:schemeClr val="bg1">
              <a:lumMod val="85000"/>
            </a:schemeClr>
          </a:solidFill>
        </p:spPr>
        <p:txBody>
          <a:bodyPr/>
          <a:lstStyle/>
          <a:p>
            <a:endParaRPr lang="en-GB"/>
          </a:p>
        </p:txBody>
      </p:sp>
      <p:sp>
        <p:nvSpPr>
          <p:cNvPr id="23" name="Picture Placeholder 12">
            <a:extLst>
              <a:ext uri="{FF2B5EF4-FFF2-40B4-BE49-F238E27FC236}">
                <a16:creationId xmlns:a16="http://schemas.microsoft.com/office/drawing/2014/main" id="{8BD4C3E8-D938-8C56-D719-F2325FBD741D}"/>
              </a:ext>
            </a:extLst>
          </p:cNvPr>
          <p:cNvSpPr>
            <a:spLocks noGrp="1"/>
          </p:cNvSpPr>
          <p:nvPr>
            <p:ph type="pic" sz="quarter" idx="27"/>
          </p:nvPr>
        </p:nvSpPr>
        <p:spPr>
          <a:xfrm>
            <a:off x="5054400" y="3470399"/>
            <a:ext cx="2081788" cy="1319788"/>
          </a:xfrm>
          <a:prstGeom prst="roundRect">
            <a:avLst>
              <a:gd name="adj" fmla="val 7891"/>
            </a:avLst>
          </a:prstGeom>
          <a:solidFill>
            <a:schemeClr val="bg1">
              <a:lumMod val="85000"/>
            </a:schemeClr>
          </a:solidFill>
        </p:spPr>
        <p:txBody>
          <a:bodyPr/>
          <a:lstStyle/>
          <a:p>
            <a:endParaRPr lang="en-GB"/>
          </a:p>
        </p:txBody>
      </p:sp>
      <p:sp>
        <p:nvSpPr>
          <p:cNvPr id="24" name="Picture Placeholder 12">
            <a:extLst>
              <a:ext uri="{FF2B5EF4-FFF2-40B4-BE49-F238E27FC236}">
                <a16:creationId xmlns:a16="http://schemas.microsoft.com/office/drawing/2014/main" id="{9E284FC4-3551-7B61-724A-E7320C329B91}"/>
              </a:ext>
            </a:extLst>
          </p:cNvPr>
          <p:cNvSpPr>
            <a:spLocks noGrp="1"/>
          </p:cNvSpPr>
          <p:nvPr>
            <p:ph type="pic" sz="quarter" idx="28"/>
          </p:nvPr>
        </p:nvSpPr>
        <p:spPr>
          <a:xfrm>
            <a:off x="7351200" y="3470399"/>
            <a:ext cx="2081788" cy="1319788"/>
          </a:xfrm>
          <a:prstGeom prst="roundRect">
            <a:avLst>
              <a:gd name="adj" fmla="val 7891"/>
            </a:avLst>
          </a:prstGeom>
          <a:solidFill>
            <a:schemeClr val="bg1">
              <a:lumMod val="85000"/>
            </a:schemeClr>
          </a:solidFill>
        </p:spPr>
        <p:txBody>
          <a:bodyPr/>
          <a:lstStyle/>
          <a:p>
            <a:endParaRPr lang="en-GB"/>
          </a:p>
        </p:txBody>
      </p:sp>
      <p:sp>
        <p:nvSpPr>
          <p:cNvPr id="13" name="Picture Placeholder 12">
            <a:extLst>
              <a:ext uri="{FF2B5EF4-FFF2-40B4-BE49-F238E27FC236}">
                <a16:creationId xmlns:a16="http://schemas.microsoft.com/office/drawing/2014/main" id="{C31D4005-98FA-6084-1900-E27FBB8E7656}"/>
              </a:ext>
            </a:extLst>
          </p:cNvPr>
          <p:cNvSpPr>
            <a:spLocks noGrp="1"/>
          </p:cNvSpPr>
          <p:nvPr>
            <p:ph type="pic" sz="quarter" idx="25"/>
          </p:nvPr>
        </p:nvSpPr>
        <p:spPr>
          <a:xfrm>
            <a:off x="2752785" y="1378800"/>
            <a:ext cx="4381200" cy="1872000"/>
          </a:xfrm>
          <a:prstGeom prst="roundRect">
            <a:avLst>
              <a:gd name="adj" fmla="val 7169"/>
            </a:avLst>
          </a:prstGeom>
          <a:solidFill>
            <a:schemeClr val="bg1">
              <a:lumMod val="85000"/>
            </a:schemeClr>
          </a:solidFill>
        </p:spPr>
        <p:txBody>
          <a:bodyPr/>
          <a:lstStyle/>
          <a:p>
            <a:endParaRPr lang="en-GB"/>
          </a:p>
        </p:txBody>
      </p:sp>
      <p:sp>
        <p:nvSpPr>
          <p:cNvPr id="2" name="Title 1">
            <a:extLst>
              <a:ext uri="{FF2B5EF4-FFF2-40B4-BE49-F238E27FC236}">
                <a16:creationId xmlns:a16="http://schemas.microsoft.com/office/drawing/2014/main" id="{171D0323-131F-D976-64A3-C25C820D714B}"/>
              </a:ext>
            </a:extLst>
          </p:cNvPr>
          <p:cNvSpPr>
            <a:spLocks noGrp="1"/>
          </p:cNvSpPr>
          <p:nvPr>
            <p:ph type="title"/>
          </p:nvPr>
        </p:nvSpPr>
        <p:spPr/>
        <p:txBody>
          <a:bodyPr/>
          <a:lstStyle/>
          <a:p>
            <a:r>
              <a:rPr lang="en-GB"/>
              <a:t>Click to edit Master title style</a:t>
            </a:r>
          </a:p>
        </p:txBody>
      </p:sp>
      <p:sp>
        <p:nvSpPr>
          <p:cNvPr id="6" name="Text Placeholder 7">
            <a:extLst>
              <a:ext uri="{FF2B5EF4-FFF2-40B4-BE49-F238E27FC236}">
                <a16:creationId xmlns:a16="http://schemas.microsoft.com/office/drawing/2014/main" id="{A828B23E-4BB0-CF56-6442-559AA484A80F}"/>
              </a:ext>
            </a:extLst>
          </p:cNvPr>
          <p:cNvSpPr>
            <a:spLocks noGrp="1"/>
          </p:cNvSpPr>
          <p:nvPr>
            <p:ph type="body" sz="quarter" idx="13" hasCustomPrompt="1"/>
          </p:nvPr>
        </p:nvSpPr>
        <p:spPr>
          <a:xfrm>
            <a:off x="459580" y="441313"/>
            <a:ext cx="1788319" cy="333388"/>
          </a:xfrm>
        </p:spPr>
        <p:txBody>
          <a:bodyPr/>
          <a:lstStyle>
            <a:lvl1pPr>
              <a:spcAft>
                <a:spcPts val="0"/>
              </a:spcAft>
              <a:buFont typeface="Arial" panose="020B0604020202020204" pitchFamily="34" charset="0"/>
              <a:buNone/>
              <a:defRPr sz="1000" b="1" cap="all" spc="-20" baseline="0">
                <a:solidFill>
                  <a:schemeClr val="tx2"/>
                </a:solidFill>
                <a:latin typeface="Clarity City" panose="00000500000000000000" pitchFamily="50" charset="0"/>
              </a:defRPr>
            </a:lvl1pPr>
            <a:lvl2pPr>
              <a:spcAft>
                <a:spcPts val="0"/>
              </a:spcAft>
              <a:buNone/>
              <a:defRPr sz="1000" b="1" cap="all" baseline="0">
                <a:solidFill>
                  <a:schemeClr val="tx1"/>
                </a:solidFill>
                <a:latin typeface="Clarity City" panose="00000500000000000000" pitchFamily="50" charset="0"/>
              </a:defRPr>
            </a:lvl2pPr>
            <a:lvl3pPr marL="0" indent="0">
              <a:spcAft>
                <a:spcPts val="0"/>
              </a:spcAft>
              <a:buNone/>
              <a:tabLst/>
              <a:defRPr sz="1000" b="1" cap="all" baseline="0">
                <a:solidFill>
                  <a:schemeClr val="tx1"/>
                </a:solidFill>
                <a:latin typeface="Clarity City" panose="00000500000000000000" pitchFamily="50" charset="0"/>
              </a:defRPr>
            </a:lvl3pPr>
            <a:lvl4pPr marL="0" indent="0">
              <a:spcAft>
                <a:spcPts val="0"/>
              </a:spcAft>
              <a:buNone/>
              <a:defRPr sz="1000" b="1" cap="all" baseline="0">
                <a:solidFill>
                  <a:schemeClr val="tx1"/>
                </a:solidFill>
                <a:latin typeface="Clarity City" panose="00000500000000000000" pitchFamily="50" charset="0"/>
              </a:defRPr>
            </a:lvl4pPr>
            <a:lvl5pPr marL="0" indent="0">
              <a:spcAft>
                <a:spcPts val="0"/>
              </a:spcAft>
              <a:buNone/>
              <a:defRPr sz="1000" b="1" cap="all" baseline="0">
                <a:solidFill>
                  <a:schemeClr val="tx1"/>
                </a:solidFill>
                <a:latin typeface="Clarity City" panose="00000500000000000000" pitchFamily="50" charset="0"/>
              </a:defRPr>
            </a:lvl5pPr>
          </a:lstStyle>
          <a:p>
            <a:pPr lvl="0"/>
            <a:r>
              <a:rPr lang="en-GB"/>
              <a:t>ADD SECTION</a:t>
            </a:r>
          </a:p>
        </p:txBody>
      </p:sp>
      <p:sp>
        <p:nvSpPr>
          <p:cNvPr id="7" name="Date Placeholder 6">
            <a:extLst>
              <a:ext uri="{FF2B5EF4-FFF2-40B4-BE49-F238E27FC236}">
                <a16:creationId xmlns:a16="http://schemas.microsoft.com/office/drawing/2014/main" id="{1B191C89-8FE3-0670-26EB-6745439233A1}"/>
              </a:ext>
            </a:extLst>
          </p:cNvPr>
          <p:cNvSpPr>
            <a:spLocks noGrp="1"/>
          </p:cNvSpPr>
          <p:nvPr>
            <p:ph type="dt" sz="half" idx="14"/>
          </p:nvPr>
        </p:nvSpPr>
        <p:spPr/>
        <p:txBody>
          <a:bodyPr/>
          <a:lstStyle/>
          <a:p>
            <a:pPr algn="r"/>
            <a:fld id="{C8E32920-869E-4BA7-ACC3-1ED2C31863DC}" type="datetime4">
              <a:rPr lang="en-GB" smtClean="0"/>
              <a:t>09 July 2026</a:t>
            </a:fld>
            <a:endParaRPr lang="en-GB"/>
          </a:p>
        </p:txBody>
      </p:sp>
      <p:sp>
        <p:nvSpPr>
          <p:cNvPr id="8" name="Footer Placeholder 7">
            <a:extLst>
              <a:ext uri="{FF2B5EF4-FFF2-40B4-BE49-F238E27FC236}">
                <a16:creationId xmlns:a16="http://schemas.microsoft.com/office/drawing/2014/main" id="{3B862294-B7A0-4118-A6C0-2852088BB157}"/>
              </a:ext>
            </a:extLst>
          </p:cNvPr>
          <p:cNvSpPr>
            <a:spLocks noGrp="1"/>
          </p:cNvSpPr>
          <p:nvPr>
            <p:ph type="ftr" sz="quarter" idx="15"/>
          </p:nvPr>
        </p:nvSpPr>
        <p:spPr/>
        <p:txBody>
          <a:bodyPr/>
          <a:lstStyle/>
          <a:p>
            <a:r>
              <a:rPr lang="en-GB"/>
              <a:t>Example footer</a:t>
            </a:r>
          </a:p>
        </p:txBody>
      </p:sp>
      <p:sp>
        <p:nvSpPr>
          <p:cNvPr id="9" name="Slide Number Placeholder 8">
            <a:extLst>
              <a:ext uri="{FF2B5EF4-FFF2-40B4-BE49-F238E27FC236}">
                <a16:creationId xmlns:a16="http://schemas.microsoft.com/office/drawing/2014/main" id="{08A1C6C5-84CF-9503-942A-31F2B1F3B635}"/>
              </a:ext>
            </a:extLst>
          </p:cNvPr>
          <p:cNvSpPr>
            <a:spLocks noGrp="1"/>
          </p:cNvSpPr>
          <p:nvPr>
            <p:ph type="sldNum" sz="quarter" idx="16"/>
          </p:nvPr>
        </p:nvSpPr>
        <p:spPr/>
        <p:txBody>
          <a:bodyPr/>
          <a:lstStyle/>
          <a:p>
            <a:r>
              <a:rPr lang="en-GB"/>
              <a:t>Page </a:t>
            </a:r>
            <a:fld id="{5D583F22-7307-4FEA-83E3-0265FE7D6C7B}" type="slidenum">
              <a:rPr lang="en-GB" smtClean="0"/>
              <a:pPr/>
              <a:t>‹#›</a:t>
            </a:fld>
            <a:endParaRPr lang="en-GB"/>
          </a:p>
        </p:txBody>
      </p:sp>
      <p:sp>
        <p:nvSpPr>
          <p:cNvPr id="17" name="Text Placeholder 16">
            <a:extLst>
              <a:ext uri="{FF2B5EF4-FFF2-40B4-BE49-F238E27FC236}">
                <a16:creationId xmlns:a16="http://schemas.microsoft.com/office/drawing/2014/main" id="{8BDE7CEF-12ED-B8B7-8E60-D19D7D4F1D3B}"/>
              </a:ext>
            </a:extLst>
          </p:cNvPr>
          <p:cNvSpPr>
            <a:spLocks noGrp="1"/>
          </p:cNvSpPr>
          <p:nvPr>
            <p:ph type="body" sz="quarter" idx="21"/>
          </p:nvPr>
        </p:nvSpPr>
        <p:spPr>
          <a:xfrm>
            <a:off x="2755900" y="4906801"/>
            <a:ext cx="2146300" cy="1494000"/>
          </a:xfrm>
        </p:spPr>
        <p:txBody>
          <a:bodyPr/>
          <a:lstStyle>
            <a:lvl1pPr marL="0" indent="0">
              <a:spcAft>
                <a:spcPts val="0"/>
              </a:spcAft>
              <a:buFont typeface="Arial" panose="020B0604020202020204" pitchFamily="34" charset="0"/>
              <a:buNone/>
              <a:defRPr sz="1000" b="1" spc="0" baseline="0">
                <a:solidFill>
                  <a:schemeClr val="tx2"/>
                </a:solidFill>
                <a:latin typeface="Clarity City" panose="00000500000000000000" pitchFamily="50" charset="0"/>
              </a:defRPr>
            </a:lvl1pPr>
            <a:lvl2pPr marL="0" indent="0">
              <a:buNone/>
              <a:defRPr sz="1000" spc="0" baseline="0">
                <a:latin typeface="Clarity City" panose="00000500000000000000" pitchFamily="50" charset="0"/>
              </a:defRPr>
            </a:lvl2pPr>
            <a:lvl3pPr marL="0" indent="0">
              <a:buNone/>
              <a:defRPr sz="1000" spc="0" baseline="0">
                <a:latin typeface="Clarity City" panose="00000500000000000000" pitchFamily="50" charset="0"/>
              </a:defRPr>
            </a:lvl3pPr>
            <a:lvl4pPr marL="0" indent="0">
              <a:buNone/>
              <a:defRPr sz="1000" spc="0" baseline="0">
                <a:latin typeface="Clarity City" panose="00000500000000000000" pitchFamily="50" charset="0"/>
              </a:defRPr>
            </a:lvl4pPr>
            <a:lvl5pPr marL="0" indent="0">
              <a:buNone/>
              <a:defRPr sz="1000" spc="0" baseline="0">
                <a:latin typeface="Clarity City" panose="00000500000000000000" pitchFamily="50"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5" name="Text Placeholder 16">
            <a:extLst>
              <a:ext uri="{FF2B5EF4-FFF2-40B4-BE49-F238E27FC236}">
                <a16:creationId xmlns:a16="http://schemas.microsoft.com/office/drawing/2014/main" id="{9CED379F-F074-E1C1-4411-41A8F02690B1}"/>
              </a:ext>
            </a:extLst>
          </p:cNvPr>
          <p:cNvSpPr>
            <a:spLocks noGrp="1"/>
          </p:cNvSpPr>
          <p:nvPr>
            <p:ph type="body" sz="quarter" idx="29"/>
          </p:nvPr>
        </p:nvSpPr>
        <p:spPr>
          <a:xfrm>
            <a:off x="5054400" y="4906801"/>
            <a:ext cx="2146300" cy="1494000"/>
          </a:xfrm>
        </p:spPr>
        <p:txBody>
          <a:bodyPr/>
          <a:lstStyle>
            <a:lvl1pPr marL="0" indent="0">
              <a:spcAft>
                <a:spcPts val="0"/>
              </a:spcAft>
              <a:buFont typeface="Arial" panose="020B0604020202020204" pitchFamily="34" charset="0"/>
              <a:buNone/>
              <a:defRPr sz="1000" b="1" spc="0" baseline="0">
                <a:solidFill>
                  <a:schemeClr val="tx2"/>
                </a:solidFill>
                <a:latin typeface="Clarity City" panose="00000500000000000000" pitchFamily="50" charset="0"/>
              </a:defRPr>
            </a:lvl1pPr>
            <a:lvl2pPr marL="0" indent="0">
              <a:buNone/>
              <a:defRPr sz="1000" spc="0" baseline="0">
                <a:latin typeface="Clarity City" panose="00000500000000000000" pitchFamily="50" charset="0"/>
              </a:defRPr>
            </a:lvl2pPr>
            <a:lvl3pPr marL="0" indent="0">
              <a:buNone/>
              <a:defRPr sz="1000" spc="0" baseline="0">
                <a:latin typeface="Clarity City" panose="00000500000000000000" pitchFamily="50" charset="0"/>
              </a:defRPr>
            </a:lvl3pPr>
            <a:lvl4pPr marL="0" indent="0">
              <a:buNone/>
              <a:defRPr sz="1000" spc="0" baseline="0">
                <a:latin typeface="Clarity City" panose="00000500000000000000" pitchFamily="50" charset="0"/>
              </a:defRPr>
            </a:lvl4pPr>
            <a:lvl5pPr marL="0" indent="0">
              <a:buNone/>
              <a:defRPr sz="1000" spc="0" baseline="0">
                <a:latin typeface="Clarity City" panose="00000500000000000000" pitchFamily="50"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6" name="Text Placeholder 16">
            <a:extLst>
              <a:ext uri="{FF2B5EF4-FFF2-40B4-BE49-F238E27FC236}">
                <a16:creationId xmlns:a16="http://schemas.microsoft.com/office/drawing/2014/main" id="{F7AE58E7-539E-1339-48A1-CFB7FD0DCD06}"/>
              </a:ext>
            </a:extLst>
          </p:cNvPr>
          <p:cNvSpPr>
            <a:spLocks noGrp="1"/>
          </p:cNvSpPr>
          <p:nvPr>
            <p:ph type="body" sz="quarter" idx="30"/>
          </p:nvPr>
        </p:nvSpPr>
        <p:spPr>
          <a:xfrm>
            <a:off x="7351200" y="4906801"/>
            <a:ext cx="2146300" cy="1494000"/>
          </a:xfrm>
        </p:spPr>
        <p:txBody>
          <a:bodyPr/>
          <a:lstStyle>
            <a:lvl1pPr marL="0" indent="0">
              <a:spcAft>
                <a:spcPts val="0"/>
              </a:spcAft>
              <a:buFont typeface="Arial" panose="020B0604020202020204" pitchFamily="34" charset="0"/>
              <a:buNone/>
              <a:defRPr sz="1000" b="1" spc="0" baseline="0">
                <a:solidFill>
                  <a:schemeClr val="tx2"/>
                </a:solidFill>
                <a:latin typeface="Clarity City" panose="00000500000000000000" pitchFamily="50" charset="0"/>
              </a:defRPr>
            </a:lvl1pPr>
            <a:lvl2pPr marL="0" indent="0">
              <a:buNone/>
              <a:defRPr sz="1000" spc="0" baseline="0">
                <a:latin typeface="Clarity City" panose="00000500000000000000" pitchFamily="50" charset="0"/>
              </a:defRPr>
            </a:lvl2pPr>
            <a:lvl3pPr marL="0" indent="0">
              <a:buNone/>
              <a:defRPr sz="1000" spc="0" baseline="0">
                <a:latin typeface="Clarity City" panose="00000500000000000000" pitchFamily="50" charset="0"/>
              </a:defRPr>
            </a:lvl3pPr>
            <a:lvl4pPr marL="0" indent="0">
              <a:buNone/>
              <a:defRPr sz="1000" spc="0" baseline="0">
                <a:latin typeface="Clarity City" panose="00000500000000000000" pitchFamily="50" charset="0"/>
              </a:defRPr>
            </a:lvl4pPr>
            <a:lvl5pPr marL="0" indent="0">
              <a:buNone/>
              <a:defRPr sz="1000" spc="0" baseline="0">
                <a:latin typeface="Clarity City" panose="00000500000000000000" pitchFamily="50"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7" name="Text Placeholder 16">
            <a:extLst>
              <a:ext uri="{FF2B5EF4-FFF2-40B4-BE49-F238E27FC236}">
                <a16:creationId xmlns:a16="http://schemas.microsoft.com/office/drawing/2014/main" id="{FE8B3879-27E1-7095-AF25-AEECA658142A}"/>
              </a:ext>
            </a:extLst>
          </p:cNvPr>
          <p:cNvSpPr>
            <a:spLocks noGrp="1"/>
          </p:cNvSpPr>
          <p:nvPr>
            <p:ph type="body" sz="quarter" idx="31"/>
          </p:nvPr>
        </p:nvSpPr>
        <p:spPr>
          <a:xfrm>
            <a:off x="7354375" y="1352550"/>
            <a:ext cx="4395600" cy="1494000"/>
          </a:xfrm>
        </p:spPr>
        <p:txBody>
          <a:bodyPr/>
          <a:lstStyle>
            <a:lvl1pPr marL="0" indent="0">
              <a:spcAft>
                <a:spcPts val="0"/>
              </a:spcAft>
              <a:buFont typeface="Arial" panose="020B0604020202020204" pitchFamily="34" charset="0"/>
              <a:buNone/>
              <a:defRPr sz="1400" b="1" spc="-10" baseline="0">
                <a:solidFill>
                  <a:schemeClr val="tx2"/>
                </a:solidFill>
                <a:latin typeface="Clarity City" panose="00000500000000000000" pitchFamily="50" charset="0"/>
              </a:defRPr>
            </a:lvl1pPr>
            <a:lvl2pPr marL="0" indent="0">
              <a:buNone/>
              <a:defRPr sz="1400" spc="-10" baseline="0">
                <a:latin typeface="Clarity City" panose="00000500000000000000" pitchFamily="50" charset="0"/>
              </a:defRPr>
            </a:lvl2pPr>
            <a:lvl3pPr marL="0" indent="0">
              <a:buNone/>
              <a:defRPr sz="1400" spc="-10" baseline="0">
                <a:latin typeface="Clarity City" panose="00000500000000000000" pitchFamily="50" charset="0"/>
              </a:defRPr>
            </a:lvl3pPr>
            <a:lvl4pPr marL="0" indent="0">
              <a:buNone/>
              <a:defRPr sz="1400" spc="-10" baseline="0">
                <a:latin typeface="Clarity City" panose="00000500000000000000" pitchFamily="50" charset="0"/>
              </a:defRPr>
            </a:lvl4pPr>
            <a:lvl5pPr marL="0" indent="0">
              <a:buNone/>
              <a:defRPr sz="1400" spc="-10" baseline="0">
                <a:latin typeface="Clarity City" panose="00000500000000000000" pitchFamily="50"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0186474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rojects 3">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0A5F624F-97AB-CC41-B7CB-491787C4ADDE}"/>
              </a:ext>
            </a:extLst>
          </p:cNvPr>
          <p:cNvSpPr>
            <a:spLocks noGrp="1"/>
          </p:cNvSpPr>
          <p:nvPr>
            <p:ph type="pic" sz="quarter" idx="32"/>
          </p:nvPr>
        </p:nvSpPr>
        <p:spPr>
          <a:xfrm>
            <a:off x="2754000" y="1377559"/>
            <a:ext cx="4381200" cy="3427200"/>
          </a:xfrm>
          <a:prstGeom prst="roundRect">
            <a:avLst>
              <a:gd name="adj" fmla="val 3558"/>
            </a:avLst>
          </a:prstGeom>
          <a:solidFill>
            <a:schemeClr val="bg1">
              <a:lumMod val="85000"/>
            </a:schemeClr>
          </a:solidFill>
        </p:spPr>
        <p:txBody>
          <a:bodyPr/>
          <a:lstStyle/>
          <a:p>
            <a:endParaRPr lang="en-GB"/>
          </a:p>
        </p:txBody>
      </p:sp>
      <p:sp>
        <p:nvSpPr>
          <p:cNvPr id="15" name="Picture Placeholder 10">
            <a:extLst>
              <a:ext uri="{FF2B5EF4-FFF2-40B4-BE49-F238E27FC236}">
                <a16:creationId xmlns:a16="http://schemas.microsoft.com/office/drawing/2014/main" id="{2A992F1E-B39B-54F7-BE96-591DF7AC7898}"/>
              </a:ext>
            </a:extLst>
          </p:cNvPr>
          <p:cNvSpPr>
            <a:spLocks noGrp="1"/>
          </p:cNvSpPr>
          <p:nvPr>
            <p:ph type="pic" sz="quarter" idx="33"/>
          </p:nvPr>
        </p:nvSpPr>
        <p:spPr>
          <a:xfrm>
            <a:off x="7352188" y="1377559"/>
            <a:ext cx="2080800" cy="1321200"/>
          </a:xfrm>
          <a:prstGeom prst="roundRect">
            <a:avLst>
              <a:gd name="adj" fmla="val 3558"/>
            </a:avLst>
          </a:prstGeom>
          <a:solidFill>
            <a:schemeClr val="bg1">
              <a:lumMod val="85000"/>
            </a:schemeClr>
          </a:solidFill>
        </p:spPr>
        <p:txBody>
          <a:bodyPr/>
          <a:lstStyle/>
          <a:p>
            <a:endParaRPr lang="en-GB"/>
          </a:p>
        </p:txBody>
      </p:sp>
      <p:sp>
        <p:nvSpPr>
          <p:cNvPr id="16" name="Picture Placeholder 10">
            <a:extLst>
              <a:ext uri="{FF2B5EF4-FFF2-40B4-BE49-F238E27FC236}">
                <a16:creationId xmlns:a16="http://schemas.microsoft.com/office/drawing/2014/main" id="{8D463988-B295-2D14-372C-60E595FC2658}"/>
              </a:ext>
            </a:extLst>
          </p:cNvPr>
          <p:cNvSpPr>
            <a:spLocks noGrp="1"/>
          </p:cNvSpPr>
          <p:nvPr>
            <p:ph type="pic" sz="quarter" idx="34"/>
          </p:nvPr>
        </p:nvSpPr>
        <p:spPr>
          <a:xfrm>
            <a:off x="9648988" y="1377559"/>
            <a:ext cx="2080800" cy="1321200"/>
          </a:xfrm>
          <a:prstGeom prst="roundRect">
            <a:avLst>
              <a:gd name="adj" fmla="val 3558"/>
            </a:avLst>
          </a:prstGeom>
          <a:solidFill>
            <a:schemeClr val="bg1">
              <a:lumMod val="85000"/>
            </a:schemeClr>
          </a:solidFill>
        </p:spPr>
        <p:txBody>
          <a:bodyPr/>
          <a:lstStyle/>
          <a:p>
            <a:endParaRPr lang="en-GB"/>
          </a:p>
        </p:txBody>
      </p:sp>
      <p:sp>
        <p:nvSpPr>
          <p:cNvPr id="2" name="Title 1">
            <a:extLst>
              <a:ext uri="{FF2B5EF4-FFF2-40B4-BE49-F238E27FC236}">
                <a16:creationId xmlns:a16="http://schemas.microsoft.com/office/drawing/2014/main" id="{171D0323-131F-D976-64A3-C25C820D714B}"/>
              </a:ext>
            </a:extLst>
          </p:cNvPr>
          <p:cNvSpPr>
            <a:spLocks noGrp="1"/>
          </p:cNvSpPr>
          <p:nvPr>
            <p:ph type="title"/>
          </p:nvPr>
        </p:nvSpPr>
        <p:spPr/>
        <p:txBody>
          <a:bodyPr/>
          <a:lstStyle/>
          <a:p>
            <a:r>
              <a:rPr lang="en-GB"/>
              <a:t>Click to edit Master title style</a:t>
            </a:r>
          </a:p>
        </p:txBody>
      </p:sp>
      <p:sp>
        <p:nvSpPr>
          <p:cNvPr id="6" name="Text Placeholder 7">
            <a:extLst>
              <a:ext uri="{FF2B5EF4-FFF2-40B4-BE49-F238E27FC236}">
                <a16:creationId xmlns:a16="http://schemas.microsoft.com/office/drawing/2014/main" id="{A828B23E-4BB0-CF56-6442-559AA484A80F}"/>
              </a:ext>
            </a:extLst>
          </p:cNvPr>
          <p:cNvSpPr>
            <a:spLocks noGrp="1"/>
          </p:cNvSpPr>
          <p:nvPr>
            <p:ph type="body" sz="quarter" idx="13" hasCustomPrompt="1"/>
          </p:nvPr>
        </p:nvSpPr>
        <p:spPr>
          <a:xfrm>
            <a:off x="459580" y="441313"/>
            <a:ext cx="1788319" cy="333388"/>
          </a:xfrm>
        </p:spPr>
        <p:txBody>
          <a:bodyPr/>
          <a:lstStyle>
            <a:lvl1pPr>
              <a:spcAft>
                <a:spcPts val="0"/>
              </a:spcAft>
              <a:buFont typeface="Arial" panose="020B0604020202020204" pitchFamily="34" charset="0"/>
              <a:buNone/>
              <a:defRPr sz="1000" b="1" cap="all" spc="-20" baseline="0">
                <a:solidFill>
                  <a:schemeClr val="tx2"/>
                </a:solidFill>
                <a:latin typeface="Clarity City" panose="00000500000000000000" pitchFamily="50" charset="0"/>
              </a:defRPr>
            </a:lvl1pPr>
            <a:lvl2pPr>
              <a:spcAft>
                <a:spcPts val="0"/>
              </a:spcAft>
              <a:buNone/>
              <a:defRPr sz="1000" b="1" cap="all" baseline="0">
                <a:solidFill>
                  <a:schemeClr val="tx1"/>
                </a:solidFill>
                <a:latin typeface="Clarity City" panose="00000500000000000000" pitchFamily="50" charset="0"/>
              </a:defRPr>
            </a:lvl2pPr>
            <a:lvl3pPr marL="0" indent="0">
              <a:spcAft>
                <a:spcPts val="0"/>
              </a:spcAft>
              <a:buNone/>
              <a:tabLst/>
              <a:defRPr sz="1000" b="1" cap="all" baseline="0">
                <a:solidFill>
                  <a:schemeClr val="tx1"/>
                </a:solidFill>
                <a:latin typeface="Clarity City" panose="00000500000000000000" pitchFamily="50" charset="0"/>
              </a:defRPr>
            </a:lvl3pPr>
            <a:lvl4pPr marL="0" indent="0">
              <a:spcAft>
                <a:spcPts val="0"/>
              </a:spcAft>
              <a:buNone/>
              <a:defRPr sz="1000" b="1" cap="all" baseline="0">
                <a:solidFill>
                  <a:schemeClr val="tx1"/>
                </a:solidFill>
                <a:latin typeface="Clarity City" panose="00000500000000000000" pitchFamily="50" charset="0"/>
              </a:defRPr>
            </a:lvl4pPr>
            <a:lvl5pPr marL="0" indent="0">
              <a:spcAft>
                <a:spcPts val="0"/>
              </a:spcAft>
              <a:buNone/>
              <a:defRPr sz="1000" b="1" cap="all" baseline="0">
                <a:solidFill>
                  <a:schemeClr val="tx1"/>
                </a:solidFill>
                <a:latin typeface="Clarity City" panose="00000500000000000000" pitchFamily="50" charset="0"/>
              </a:defRPr>
            </a:lvl5pPr>
          </a:lstStyle>
          <a:p>
            <a:pPr lvl="0"/>
            <a:r>
              <a:rPr lang="en-GB"/>
              <a:t>ADD SECTION</a:t>
            </a:r>
          </a:p>
        </p:txBody>
      </p:sp>
      <p:sp>
        <p:nvSpPr>
          <p:cNvPr id="7" name="Date Placeholder 6">
            <a:extLst>
              <a:ext uri="{FF2B5EF4-FFF2-40B4-BE49-F238E27FC236}">
                <a16:creationId xmlns:a16="http://schemas.microsoft.com/office/drawing/2014/main" id="{1B191C89-8FE3-0670-26EB-6745439233A1}"/>
              </a:ext>
            </a:extLst>
          </p:cNvPr>
          <p:cNvSpPr>
            <a:spLocks noGrp="1"/>
          </p:cNvSpPr>
          <p:nvPr>
            <p:ph type="dt" sz="half" idx="14"/>
          </p:nvPr>
        </p:nvSpPr>
        <p:spPr/>
        <p:txBody>
          <a:bodyPr/>
          <a:lstStyle/>
          <a:p>
            <a:pPr algn="r"/>
            <a:fld id="{C8E32920-869E-4BA7-ACC3-1ED2C31863DC}" type="datetime4">
              <a:rPr lang="en-GB" smtClean="0"/>
              <a:t>09 July 2026</a:t>
            </a:fld>
            <a:endParaRPr lang="en-GB"/>
          </a:p>
        </p:txBody>
      </p:sp>
      <p:sp>
        <p:nvSpPr>
          <p:cNvPr id="8" name="Footer Placeholder 7">
            <a:extLst>
              <a:ext uri="{FF2B5EF4-FFF2-40B4-BE49-F238E27FC236}">
                <a16:creationId xmlns:a16="http://schemas.microsoft.com/office/drawing/2014/main" id="{3B862294-B7A0-4118-A6C0-2852088BB157}"/>
              </a:ext>
            </a:extLst>
          </p:cNvPr>
          <p:cNvSpPr>
            <a:spLocks noGrp="1"/>
          </p:cNvSpPr>
          <p:nvPr>
            <p:ph type="ftr" sz="quarter" idx="15"/>
          </p:nvPr>
        </p:nvSpPr>
        <p:spPr/>
        <p:txBody>
          <a:bodyPr/>
          <a:lstStyle/>
          <a:p>
            <a:r>
              <a:rPr lang="en-GB"/>
              <a:t>Example footer</a:t>
            </a:r>
          </a:p>
        </p:txBody>
      </p:sp>
      <p:sp>
        <p:nvSpPr>
          <p:cNvPr id="9" name="Slide Number Placeholder 8">
            <a:extLst>
              <a:ext uri="{FF2B5EF4-FFF2-40B4-BE49-F238E27FC236}">
                <a16:creationId xmlns:a16="http://schemas.microsoft.com/office/drawing/2014/main" id="{08A1C6C5-84CF-9503-942A-31F2B1F3B635}"/>
              </a:ext>
            </a:extLst>
          </p:cNvPr>
          <p:cNvSpPr>
            <a:spLocks noGrp="1"/>
          </p:cNvSpPr>
          <p:nvPr>
            <p:ph type="sldNum" sz="quarter" idx="16"/>
          </p:nvPr>
        </p:nvSpPr>
        <p:spPr/>
        <p:txBody>
          <a:bodyPr/>
          <a:lstStyle/>
          <a:p>
            <a:r>
              <a:rPr lang="en-GB"/>
              <a:t>Page </a:t>
            </a:r>
            <a:fld id="{5D583F22-7307-4FEA-83E3-0265FE7D6C7B}" type="slidenum">
              <a:rPr lang="en-GB" smtClean="0"/>
              <a:pPr/>
              <a:t>‹#›</a:t>
            </a:fld>
            <a:endParaRPr lang="en-GB"/>
          </a:p>
        </p:txBody>
      </p:sp>
      <p:sp>
        <p:nvSpPr>
          <p:cNvPr id="17" name="Text Placeholder 16">
            <a:extLst>
              <a:ext uri="{FF2B5EF4-FFF2-40B4-BE49-F238E27FC236}">
                <a16:creationId xmlns:a16="http://schemas.microsoft.com/office/drawing/2014/main" id="{8BDE7CEF-12ED-B8B7-8E60-D19D7D4F1D3B}"/>
              </a:ext>
            </a:extLst>
          </p:cNvPr>
          <p:cNvSpPr>
            <a:spLocks noGrp="1"/>
          </p:cNvSpPr>
          <p:nvPr>
            <p:ph type="body" sz="quarter" idx="21"/>
          </p:nvPr>
        </p:nvSpPr>
        <p:spPr>
          <a:xfrm>
            <a:off x="7353799" y="2815128"/>
            <a:ext cx="2146300" cy="1494000"/>
          </a:xfrm>
        </p:spPr>
        <p:txBody>
          <a:bodyPr/>
          <a:lstStyle>
            <a:lvl1pPr marL="0" indent="0">
              <a:spcAft>
                <a:spcPts val="0"/>
              </a:spcAft>
              <a:buFont typeface="Arial" panose="020B0604020202020204" pitchFamily="34" charset="0"/>
              <a:buNone/>
              <a:defRPr sz="1000" b="1" spc="0" baseline="0">
                <a:solidFill>
                  <a:schemeClr val="tx2"/>
                </a:solidFill>
                <a:latin typeface="Clarity City" panose="00000500000000000000" pitchFamily="50" charset="0"/>
              </a:defRPr>
            </a:lvl1pPr>
            <a:lvl2pPr marL="0" indent="0">
              <a:buNone/>
              <a:defRPr sz="1000" spc="0" baseline="0">
                <a:latin typeface="Clarity City" panose="00000500000000000000" pitchFamily="50" charset="0"/>
              </a:defRPr>
            </a:lvl2pPr>
            <a:lvl3pPr marL="0" indent="0">
              <a:buNone/>
              <a:defRPr sz="1000" spc="0" baseline="0">
                <a:latin typeface="Clarity City" panose="00000500000000000000" pitchFamily="50" charset="0"/>
              </a:defRPr>
            </a:lvl3pPr>
            <a:lvl4pPr marL="0" indent="0">
              <a:buNone/>
              <a:defRPr sz="1000" spc="0" baseline="0">
                <a:latin typeface="Clarity City" panose="00000500000000000000" pitchFamily="50" charset="0"/>
              </a:defRPr>
            </a:lvl4pPr>
            <a:lvl5pPr marL="0" indent="0">
              <a:buNone/>
              <a:defRPr sz="1000" spc="0" baseline="0">
                <a:latin typeface="Clarity City" panose="00000500000000000000" pitchFamily="50"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5" name="Text Placeholder 16">
            <a:extLst>
              <a:ext uri="{FF2B5EF4-FFF2-40B4-BE49-F238E27FC236}">
                <a16:creationId xmlns:a16="http://schemas.microsoft.com/office/drawing/2014/main" id="{9CED379F-F074-E1C1-4411-41A8F02690B1}"/>
              </a:ext>
            </a:extLst>
          </p:cNvPr>
          <p:cNvSpPr>
            <a:spLocks noGrp="1"/>
          </p:cNvSpPr>
          <p:nvPr>
            <p:ph type="body" sz="quarter" idx="29"/>
          </p:nvPr>
        </p:nvSpPr>
        <p:spPr>
          <a:xfrm>
            <a:off x="9648988" y="2815128"/>
            <a:ext cx="2146300" cy="1494000"/>
          </a:xfrm>
        </p:spPr>
        <p:txBody>
          <a:bodyPr/>
          <a:lstStyle>
            <a:lvl1pPr marL="0" indent="0">
              <a:spcAft>
                <a:spcPts val="0"/>
              </a:spcAft>
              <a:buFont typeface="Arial" panose="020B0604020202020204" pitchFamily="34" charset="0"/>
              <a:buNone/>
              <a:defRPr sz="1000" b="1" spc="0" baseline="0">
                <a:solidFill>
                  <a:schemeClr val="tx2"/>
                </a:solidFill>
                <a:latin typeface="Clarity City" panose="00000500000000000000" pitchFamily="50" charset="0"/>
              </a:defRPr>
            </a:lvl1pPr>
            <a:lvl2pPr marL="0" indent="0">
              <a:buNone/>
              <a:defRPr sz="1000" spc="0" baseline="0">
                <a:latin typeface="Clarity City" panose="00000500000000000000" pitchFamily="50" charset="0"/>
              </a:defRPr>
            </a:lvl2pPr>
            <a:lvl3pPr marL="0" indent="0">
              <a:buNone/>
              <a:defRPr sz="1000" spc="0" baseline="0">
                <a:latin typeface="Clarity City" panose="00000500000000000000" pitchFamily="50" charset="0"/>
              </a:defRPr>
            </a:lvl3pPr>
            <a:lvl4pPr marL="0" indent="0">
              <a:buNone/>
              <a:defRPr sz="1000" spc="0" baseline="0">
                <a:latin typeface="Clarity City" panose="00000500000000000000" pitchFamily="50" charset="0"/>
              </a:defRPr>
            </a:lvl4pPr>
            <a:lvl5pPr marL="0" indent="0">
              <a:buNone/>
              <a:defRPr sz="1000" spc="0" baseline="0">
                <a:latin typeface="Clarity City" panose="00000500000000000000" pitchFamily="50"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7" name="Text Placeholder 16">
            <a:extLst>
              <a:ext uri="{FF2B5EF4-FFF2-40B4-BE49-F238E27FC236}">
                <a16:creationId xmlns:a16="http://schemas.microsoft.com/office/drawing/2014/main" id="{FE8B3879-27E1-7095-AF25-AEECA658142A}"/>
              </a:ext>
            </a:extLst>
          </p:cNvPr>
          <p:cNvSpPr>
            <a:spLocks noGrp="1"/>
          </p:cNvSpPr>
          <p:nvPr>
            <p:ph type="body" sz="quarter" idx="31"/>
          </p:nvPr>
        </p:nvSpPr>
        <p:spPr>
          <a:xfrm>
            <a:off x="2754000" y="4953600"/>
            <a:ext cx="4395600" cy="1494000"/>
          </a:xfrm>
        </p:spPr>
        <p:txBody>
          <a:bodyPr/>
          <a:lstStyle>
            <a:lvl1pPr marL="0" indent="0">
              <a:spcAft>
                <a:spcPts val="0"/>
              </a:spcAft>
              <a:buFont typeface="Arial" panose="020B0604020202020204" pitchFamily="34" charset="0"/>
              <a:buNone/>
              <a:defRPr sz="1400" b="1" spc="-10" baseline="0">
                <a:solidFill>
                  <a:schemeClr val="tx2"/>
                </a:solidFill>
                <a:latin typeface="Clarity City" panose="00000500000000000000" pitchFamily="50" charset="0"/>
              </a:defRPr>
            </a:lvl1pPr>
            <a:lvl2pPr marL="0" indent="0">
              <a:buNone/>
              <a:defRPr sz="1400" spc="-10" baseline="0">
                <a:latin typeface="Clarity City" panose="00000500000000000000" pitchFamily="50" charset="0"/>
              </a:defRPr>
            </a:lvl2pPr>
            <a:lvl3pPr marL="0" indent="0">
              <a:buNone/>
              <a:defRPr sz="1400" spc="-10" baseline="0">
                <a:latin typeface="Clarity City" panose="00000500000000000000" pitchFamily="50" charset="0"/>
              </a:defRPr>
            </a:lvl3pPr>
            <a:lvl4pPr marL="0" indent="0">
              <a:buNone/>
              <a:defRPr sz="1400" spc="-10" baseline="0">
                <a:latin typeface="Clarity City" panose="00000500000000000000" pitchFamily="50" charset="0"/>
              </a:defRPr>
            </a:lvl4pPr>
            <a:lvl5pPr marL="0" indent="0">
              <a:buNone/>
              <a:defRPr sz="1400" spc="-10" baseline="0">
                <a:latin typeface="Clarity City" panose="00000500000000000000" pitchFamily="50"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5985967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ojects 4">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0A5F624F-97AB-CC41-B7CB-491787C4ADDE}"/>
              </a:ext>
            </a:extLst>
          </p:cNvPr>
          <p:cNvSpPr>
            <a:spLocks noGrp="1"/>
          </p:cNvSpPr>
          <p:nvPr>
            <p:ph type="pic" sz="quarter" idx="32"/>
          </p:nvPr>
        </p:nvSpPr>
        <p:spPr>
          <a:xfrm>
            <a:off x="2754000" y="1377559"/>
            <a:ext cx="4381200" cy="3427200"/>
          </a:xfrm>
          <a:prstGeom prst="roundRect">
            <a:avLst>
              <a:gd name="adj" fmla="val 3558"/>
            </a:avLst>
          </a:prstGeom>
          <a:solidFill>
            <a:schemeClr val="bg1">
              <a:lumMod val="85000"/>
            </a:schemeClr>
          </a:solidFill>
        </p:spPr>
        <p:txBody>
          <a:bodyPr/>
          <a:lstStyle/>
          <a:p>
            <a:endParaRPr lang="en-GB"/>
          </a:p>
        </p:txBody>
      </p:sp>
      <p:sp>
        <p:nvSpPr>
          <p:cNvPr id="2" name="Title 1">
            <a:extLst>
              <a:ext uri="{FF2B5EF4-FFF2-40B4-BE49-F238E27FC236}">
                <a16:creationId xmlns:a16="http://schemas.microsoft.com/office/drawing/2014/main" id="{171D0323-131F-D976-64A3-C25C820D714B}"/>
              </a:ext>
            </a:extLst>
          </p:cNvPr>
          <p:cNvSpPr>
            <a:spLocks noGrp="1"/>
          </p:cNvSpPr>
          <p:nvPr>
            <p:ph type="title"/>
          </p:nvPr>
        </p:nvSpPr>
        <p:spPr/>
        <p:txBody>
          <a:bodyPr/>
          <a:lstStyle/>
          <a:p>
            <a:r>
              <a:rPr lang="en-GB"/>
              <a:t>Click to edit Master title style</a:t>
            </a:r>
          </a:p>
        </p:txBody>
      </p:sp>
      <p:sp>
        <p:nvSpPr>
          <p:cNvPr id="6" name="Text Placeholder 7">
            <a:extLst>
              <a:ext uri="{FF2B5EF4-FFF2-40B4-BE49-F238E27FC236}">
                <a16:creationId xmlns:a16="http://schemas.microsoft.com/office/drawing/2014/main" id="{A828B23E-4BB0-CF56-6442-559AA484A80F}"/>
              </a:ext>
            </a:extLst>
          </p:cNvPr>
          <p:cNvSpPr>
            <a:spLocks noGrp="1"/>
          </p:cNvSpPr>
          <p:nvPr>
            <p:ph type="body" sz="quarter" idx="13" hasCustomPrompt="1"/>
          </p:nvPr>
        </p:nvSpPr>
        <p:spPr>
          <a:xfrm>
            <a:off x="459580" y="441313"/>
            <a:ext cx="1788319" cy="333388"/>
          </a:xfrm>
        </p:spPr>
        <p:txBody>
          <a:bodyPr/>
          <a:lstStyle>
            <a:lvl1pPr>
              <a:spcAft>
                <a:spcPts val="0"/>
              </a:spcAft>
              <a:buFont typeface="Arial" panose="020B0604020202020204" pitchFamily="34" charset="0"/>
              <a:buNone/>
              <a:defRPr sz="1000" b="1" cap="all" spc="-20" baseline="0">
                <a:solidFill>
                  <a:schemeClr val="tx2"/>
                </a:solidFill>
                <a:latin typeface="Clarity City" panose="00000500000000000000" pitchFamily="50" charset="0"/>
              </a:defRPr>
            </a:lvl1pPr>
            <a:lvl2pPr>
              <a:spcAft>
                <a:spcPts val="0"/>
              </a:spcAft>
              <a:buNone/>
              <a:defRPr sz="1000" b="1" cap="all" baseline="0">
                <a:solidFill>
                  <a:schemeClr val="tx1"/>
                </a:solidFill>
                <a:latin typeface="Clarity City" panose="00000500000000000000" pitchFamily="50" charset="0"/>
              </a:defRPr>
            </a:lvl2pPr>
            <a:lvl3pPr marL="0" indent="0">
              <a:spcAft>
                <a:spcPts val="0"/>
              </a:spcAft>
              <a:buNone/>
              <a:tabLst/>
              <a:defRPr sz="1000" b="1" cap="all" baseline="0">
                <a:solidFill>
                  <a:schemeClr val="tx1"/>
                </a:solidFill>
                <a:latin typeface="Clarity City" panose="00000500000000000000" pitchFamily="50" charset="0"/>
              </a:defRPr>
            </a:lvl3pPr>
            <a:lvl4pPr marL="0" indent="0">
              <a:spcAft>
                <a:spcPts val="0"/>
              </a:spcAft>
              <a:buNone/>
              <a:defRPr sz="1000" b="1" cap="all" baseline="0">
                <a:solidFill>
                  <a:schemeClr val="tx1"/>
                </a:solidFill>
                <a:latin typeface="Clarity City" panose="00000500000000000000" pitchFamily="50" charset="0"/>
              </a:defRPr>
            </a:lvl4pPr>
            <a:lvl5pPr marL="0" indent="0">
              <a:spcAft>
                <a:spcPts val="0"/>
              </a:spcAft>
              <a:buNone/>
              <a:defRPr sz="1000" b="1" cap="all" baseline="0">
                <a:solidFill>
                  <a:schemeClr val="tx1"/>
                </a:solidFill>
                <a:latin typeface="Clarity City" panose="00000500000000000000" pitchFamily="50" charset="0"/>
              </a:defRPr>
            </a:lvl5pPr>
          </a:lstStyle>
          <a:p>
            <a:pPr lvl="0"/>
            <a:r>
              <a:rPr lang="en-GB"/>
              <a:t>ADD SECTION</a:t>
            </a:r>
          </a:p>
        </p:txBody>
      </p:sp>
      <p:sp>
        <p:nvSpPr>
          <p:cNvPr id="7" name="Date Placeholder 6">
            <a:extLst>
              <a:ext uri="{FF2B5EF4-FFF2-40B4-BE49-F238E27FC236}">
                <a16:creationId xmlns:a16="http://schemas.microsoft.com/office/drawing/2014/main" id="{1B191C89-8FE3-0670-26EB-6745439233A1}"/>
              </a:ext>
            </a:extLst>
          </p:cNvPr>
          <p:cNvSpPr>
            <a:spLocks noGrp="1"/>
          </p:cNvSpPr>
          <p:nvPr>
            <p:ph type="dt" sz="half" idx="14"/>
          </p:nvPr>
        </p:nvSpPr>
        <p:spPr/>
        <p:txBody>
          <a:bodyPr/>
          <a:lstStyle/>
          <a:p>
            <a:pPr algn="r"/>
            <a:fld id="{C8E32920-869E-4BA7-ACC3-1ED2C31863DC}" type="datetime4">
              <a:rPr lang="en-GB" smtClean="0"/>
              <a:t>09 July 2026</a:t>
            </a:fld>
            <a:endParaRPr lang="en-GB"/>
          </a:p>
        </p:txBody>
      </p:sp>
      <p:sp>
        <p:nvSpPr>
          <p:cNvPr id="8" name="Footer Placeholder 7">
            <a:extLst>
              <a:ext uri="{FF2B5EF4-FFF2-40B4-BE49-F238E27FC236}">
                <a16:creationId xmlns:a16="http://schemas.microsoft.com/office/drawing/2014/main" id="{3B862294-B7A0-4118-A6C0-2852088BB157}"/>
              </a:ext>
            </a:extLst>
          </p:cNvPr>
          <p:cNvSpPr>
            <a:spLocks noGrp="1"/>
          </p:cNvSpPr>
          <p:nvPr>
            <p:ph type="ftr" sz="quarter" idx="15"/>
          </p:nvPr>
        </p:nvSpPr>
        <p:spPr/>
        <p:txBody>
          <a:bodyPr/>
          <a:lstStyle/>
          <a:p>
            <a:r>
              <a:rPr lang="en-GB"/>
              <a:t>Example footer</a:t>
            </a:r>
          </a:p>
        </p:txBody>
      </p:sp>
      <p:sp>
        <p:nvSpPr>
          <p:cNvPr id="9" name="Slide Number Placeholder 8">
            <a:extLst>
              <a:ext uri="{FF2B5EF4-FFF2-40B4-BE49-F238E27FC236}">
                <a16:creationId xmlns:a16="http://schemas.microsoft.com/office/drawing/2014/main" id="{08A1C6C5-84CF-9503-942A-31F2B1F3B635}"/>
              </a:ext>
            </a:extLst>
          </p:cNvPr>
          <p:cNvSpPr>
            <a:spLocks noGrp="1"/>
          </p:cNvSpPr>
          <p:nvPr>
            <p:ph type="sldNum" sz="quarter" idx="16"/>
          </p:nvPr>
        </p:nvSpPr>
        <p:spPr/>
        <p:txBody>
          <a:bodyPr/>
          <a:lstStyle/>
          <a:p>
            <a:r>
              <a:rPr lang="en-GB"/>
              <a:t>Page </a:t>
            </a:r>
            <a:fld id="{5D583F22-7307-4FEA-83E3-0265FE7D6C7B}" type="slidenum">
              <a:rPr lang="en-GB" smtClean="0"/>
              <a:pPr/>
              <a:t>‹#›</a:t>
            </a:fld>
            <a:endParaRPr lang="en-GB"/>
          </a:p>
        </p:txBody>
      </p:sp>
      <p:sp>
        <p:nvSpPr>
          <p:cNvPr id="27" name="Text Placeholder 16">
            <a:extLst>
              <a:ext uri="{FF2B5EF4-FFF2-40B4-BE49-F238E27FC236}">
                <a16:creationId xmlns:a16="http://schemas.microsoft.com/office/drawing/2014/main" id="{FE8B3879-27E1-7095-AF25-AEECA658142A}"/>
              </a:ext>
            </a:extLst>
          </p:cNvPr>
          <p:cNvSpPr>
            <a:spLocks noGrp="1"/>
          </p:cNvSpPr>
          <p:nvPr>
            <p:ph type="body" sz="quarter" idx="31"/>
          </p:nvPr>
        </p:nvSpPr>
        <p:spPr>
          <a:xfrm>
            <a:off x="2754000" y="4953600"/>
            <a:ext cx="4395600" cy="1494000"/>
          </a:xfrm>
        </p:spPr>
        <p:txBody>
          <a:bodyPr/>
          <a:lstStyle>
            <a:lvl1pPr marL="0" indent="0">
              <a:spcAft>
                <a:spcPts val="0"/>
              </a:spcAft>
              <a:buFont typeface="Arial" panose="020B0604020202020204" pitchFamily="34" charset="0"/>
              <a:buNone/>
              <a:defRPr sz="1400" b="1" spc="-10" baseline="0">
                <a:solidFill>
                  <a:schemeClr val="tx2"/>
                </a:solidFill>
                <a:latin typeface="Clarity City" panose="00000500000000000000" pitchFamily="50" charset="0"/>
              </a:defRPr>
            </a:lvl1pPr>
            <a:lvl2pPr marL="0" indent="0">
              <a:buNone/>
              <a:defRPr sz="1400" spc="-10" baseline="0">
                <a:latin typeface="Clarity City" panose="00000500000000000000" pitchFamily="50" charset="0"/>
              </a:defRPr>
            </a:lvl2pPr>
            <a:lvl3pPr marL="0" indent="0">
              <a:buNone/>
              <a:defRPr sz="1400" spc="-10" baseline="0">
                <a:latin typeface="Clarity City" panose="00000500000000000000" pitchFamily="50" charset="0"/>
              </a:defRPr>
            </a:lvl3pPr>
            <a:lvl4pPr marL="0" indent="0">
              <a:buNone/>
              <a:defRPr sz="1400" spc="-10" baseline="0">
                <a:latin typeface="Clarity City" panose="00000500000000000000" pitchFamily="50" charset="0"/>
              </a:defRPr>
            </a:lvl4pPr>
            <a:lvl5pPr marL="0" indent="0">
              <a:buNone/>
              <a:defRPr sz="1400" spc="-10" baseline="0">
                <a:latin typeface="Clarity City" panose="00000500000000000000" pitchFamily="50"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 name="Picture Placeholder 10">
            <a:extLst>
              <a:ext uri="{FF2B5EF4-FFF2-40B4-BE49-F238E27FC236}">
                <a16:creationId xmlns:a16="http://schemas.microsoft.com/office/drawing/2014/main" id="{B1F270E2-B064-C634-CAA3-98E70FB11D89}"/>
              </a:ext>
            </a:extLst>
          </p:cNvPr>
          <p:cNvSpPr>
            <a:spLocks noGrp="1"/>
          </p:cNvSpPr>
          <p:nvPr>
            <p:ph type="pic" sz="quarter" idx="33"/>
          </p:nvPr>
        </p:nvSpPr>
        <p:spPr>
          <a:xfrm>
            <a:off x="7351200" y="1377559"/>
            <a:ext cx="4381200" cy="3427200"/>
          </a:xfrm>
          <a:prstGeom prst="roundRect">
            <a:avLst>
              <a:gd name="adj" fmla="val 3558"/>
            </a:avLst>
          </a:prstGeom>
          <a:solidFill>
            <a:schemeClr val="bg1">
              <a:lumMod val="85000"/>
            </a:schemeClr>
          </a:solidFill>
        </p:spPr>
        <p:txBody>
          <a:bodyPr/>
          <a:lstStyle/>
          <a:p>
            <a:endParaRPr lang="en-GB"/>
          </a:p>
        </p:txBody>
      </p:sp>
      <p:sp>
        <p:nvSpPr>
          <p:cNvPr id="4" name="Text Placeholder 16">
            <a:extLst>
              <a:ext uri="{FF2B5EF4-FFF2-40B4-BE49-F238E27FC236}">
                <a16:creationId xmlns:a16="http://schemas.microsoft.com/office/drawing/2014/main" id="{75653306-0D62-255C-9472-8ED73FF37C93}"/>
              </a:ext>
            </a:extLst>
          </p:cNvPr>
          <p:cNvSpPr>
            <a:spLocks noGrp="1"/>
          </p:cNvSpPr>
          <p:nvPr>
            <p:ph type="body" sz="quarter" idx="34"/>
          </p:nvPr>
        </p:nvSpPr>
        <p:spPr>
          <a:xfrm>
            <a:off x="7353488" y="4953600"/>
            <a:ext cx="4395600" cy="1494000"/>
          </a:xfrm>
        </p:spPr>
        <p:txBody>
          <a:bodyPr/>
          <a:lstStyle>
            <a:lvl1pPr marL="0" indent="0">
              <a:spcAft>
                <a:spcPts val="0"/>
              </a:spcAft>
              <a:buFont typeface="Arial" panose="020B0604020202020204" pitchFamily="34" charset="0"/>
              <a:buNone/>
              <a:defRPr sz="1400" b="1" spc="-10" baseline="0">
                <a:solidFill>
                  <a:schemeClr val="tx2"/>
                </a:solidFill>
                <a:latin typeface="Clarity City" panose="00000500000000000000" pitchFamily="50" charset="0"/>
              </a:defRPr>
            </a:lvl1pPr>
            <a:lvl2pPr marL="0" indent="0">
              <a:buNone/>
              <a:defRPr sz="1400" spc="-10" baseline="0">
                <a:latin typeface="Clarity City" panose="00000500000000000000" pitchFamily="50" charset="0"/>
              </a:defRPr>
            </a:lvl2pPr>
            <a:lvl3pPr marL="0" indent="0">
              <a:buNone/>
              <a:defRPr sz="1400" spc="-10" baseline="0">
                <a:latin typeface="Clarity City" panose="00000500000000000000" pitchFamily="50" charset="0"/>
              </a:defRPr>
            </a:lvl3pPr>
            <a:lvl4pPr marL="0" indent="0">
              <a:buNone/>
              <a:defRPr sz="1400" spc="-10" baseline="0">
                <a:latin typeface="Clarity City" panose="00000500000000000000" pitchFamily="50" charset="0"/>
              </a:defRPr>
            </a:lvl4pPr>
            <a:lvl5pPr marL="0" indent="0">
              <a:buNone/>
              <a:defRPr sz="1400" spc="-10" baseline="0">
                <a:latin typeface="Clarity City" panose="00000500000000000000" pitchFamily="50"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8793341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ubtitle, boxes">
    <p:spTree>
      <p:nvGrpSpPr>
        <p:cNvPr id="1" name=""/>
        <p:cNvGrpSpPr/>
        <p:nvPr/>
      </p:nvGrpSpPr>
      <p:grpSpPr>
        <a:xfrm>
          <a:off x="0" y="0"/>
          <a:ext cx="0" cy="0"/>
          <a:chOff x="0" y="0"/>
          <a:chExt cx="0" cy="0"/>
        </a:xfrm>
      </p:grpSpPr>
      <p:sp>
        <p:nvSpPr>
          <p:cNvPr id="37" name="Text Placeholder 16">
            <a:extLst>
              <a:ext uri="{FF2B5EF4-FFF2-40B4-BE49-F238E27FC236}">
                <a16:creationId xmlns:a16="http://schemas.microsoft.com/office/drawing/2014/main" id="{2673DAA5-8CED-5A77-B1A9-E8585B28D6B3}"/>
              </a:ext>
            </a:extLst>
          </p:cNvPr>
          <p:cNvSpPr>
            <a:spLocks noGrp="1"/>
          </p:cNvSpPr>
          <p:nvPr>
            <p:ph type="body" sz="quarter" idx="38" hasCustomPrompt="1"/>
          </p:nvPr>
        </p:nvSpPr>
        <p:spPr>
          <a:xfrm>
            <a:off x="5054760" y="4356000"/>
            <a:ext cx="2080800" cy="2044800"/>
          </a:xfrm>
          <a:prstGeom prst="roundRect">
            <a:avLst>
              <a:gd name="adj" fmla="val 5493"/>
            </a:avLst>
          </a:prstGeom>
          <a:solidFill>
            <a:schemeClr val="accent2"/>
          </a:solidFill>
        </p:spPr>
        <p:txBody>
          <a:bodyPr/>
          <a:lstStyle>
            <a:lvl1pPr>
              <a:defRPr/>
            </a:lvl1pPr>
          </a:lstStyle>
          <a:p>
            <a:pPr lvl="0"/>
            <a:r>
              <a:rPr lang="en-GB"/>
              <a:t> </a:t>
            </a:r>
          </a:p>
        </p:txBody>
      </p:sp>
      <p:sp>
        <p:nvSpPr>
          <p:cNvPr id="38" name="Text Placeholder 16">
            <a:extLst>
              <a:ext uri="{FF2B5EF4-FFF2-40B4-BE49-F238E27FC236}">
                <a16:creationId xmlns:a16="http://schemas.microsoft.com/office/drawing/2014/main" id="{D65F6B53-C8A9-0B70-4FF6-690D52E33828}"/>
              </a:ext>
            </a:extLst>
          </p:cNvPr>
          <p:cNvSpPr>
            <a:spLocks noGrp="1"/>
          </p:cNvSpPr>
          <p:nvPr>
            <p:ph type="body" sz="quarter" idx="39" hasCustomPrompt="1"/>
          </p:nvPr>
        </p:nvSpPr>
        <p:spPr>
          <a:xfrm>
            <a:off x="7353000" y="4356000"/>
            <a:ext cx="2080800" cy="2044800"/>
          </a:xfrm>
          <a:prstGeom prst="roundRect">
            <a:avLst>
              <a:gd name="adj" fmla="val 5493"/>
            </a:avLst>
          </a:prstGeom>
          <a:solidFill>
            <a:schemeClr val="accent4"/>
          </a:solidFill>
        </p:spPr>
        <p:txBody>
          <a:bodyPr/>
          <a:lstStyle>
            <a:lvl1pPr>
              <a:defRPr/>
            </a:lvl1pPr>
          </a:lstStyle>
          <a:p>
            <a:pPr lvl="0"/>
            <a:r>
              <a:rPr lang="en-GB"/>
              <a:t> </a:t>
            </a:r>
          </a:p>
        </p:txBody>
      </p:sp>
      <p:sp>
        <p:nvSpPr>
          <p:cNvPr id="39" name="Text Placeholder 16">
            <a:extLst>
              <a:ext uri="{FF2B5EF4-FFF2-40B4-BE49-F238E27FC236}">
                <a16:creationId xmlns:a16="http://schemas.microsoft.com/office/drawing/2014/main" id="{1D22DD08-7D6C-DF4D-30FA-92648D7637E0}"/>
              </a:ext>
            </a:extLst>
          </p:cNvPr>
          <p:cNvSpPr>
            <a:spLocks noGrp="1"/>
          </p:cNvSpPr>
          <p:nvPr>
            <p:ph type="body" sz="quarter" idx="40" hasCustomPrompt="1"/>
          </p:nvPr>
        </p:nvSpPr>
        <p:spPr>
          <a:xfrm>
            <a:off x="9651240" y="4356000"/>
            <a:ext cx="2080800" cy="2044800"/>
          </a:xfrm>
          <a:prstGeom prst="roundRect">
            <a:avLst>
              <a:gd name="adj" fmla="val 5493"/>
            </a:avLst>
          </a:prstGeom>
          <a:solidFill>
            <a:schemeClr val="accent5"/>
          </a:solidFill>
        </p:spPr>
        <p:txBody>
          <a:bodyPr/>
          <a:lstStyle>
            <a:lvl1pPr>
              <a:defRPr/>
            </a:lvl1pPr>
          </a:lstStyle>
          <a:p>
            <a:pPr lvl="0"/>
            <a:r>
              <a:rPr lang="en-GB"/>
              <a:t> </a:t>
            </a:r>
          </a:p>
        </p:txBody>
      </p:sp>
      <p:sp>
        <p:nvSpPr>
          <p:cNvPr id="40" name="Text Placeholder 16">
            <a:extLst>
              <a:ext uri="{FF2B5EF4-FFF2-40B4-BE49-F238E27FC236}">
                <a16:creationId xmlns:a16="http://schemas.microsoft.com/office/drawing/2014/main" id="{C21839E8-9780-804C-A0B4-630B1EEF6051}"/>
              </a:ext>
            </a:extLst>
          </p:cNvPr>
          <p:cNvSpPr>
            <a:spLocks noGrp="1"/>
          </p:cNvSpPr>
          <p:nvPr>
            <p:ph type="body" sz="quarter" idx="41" hasCustomPrompt="1"/>
          </p:nvPr>
        </p:nvSpPr>
        <p:spPr>
          <a:xfrm>
            <a:off x="2756880" y="4356000"/>
            <a:ext cx="2080800" cy="2044800"/>
          </a:xfrm>
          <a:prstGeom prst="roundRect">
            <a:avLst>
              <a:gd name="adj" fmla="val 5493"/>
            </a:avLst>
          </a:prstGeom>
          <a:solidFill>
            <a:schemeClr val="accent5"/>
          </a:solidFill>
        </p:spPr>
        <p:txBody>
          <a:bodyPr/>
          <a:lstStyle>
            <a:lvl1pPr>
              <a:defRPr/>
            </a:lvl1pPr>
          </a:lstStyle>
          <a:p>
            <a:pPr lvl="0"/>
            <a:r>
              <a:rPr lang="en-GB"/>
              <a:t> </a:t>
            </a:r>
          </a:p>
        </p:txBody>
      </p:sp>
      <p:sp>
        <p:nvSpPr>
          <p:cNvPr id="26" name="Text Placeholder 16">
            <a:extLst>
              <a:ext uri="{FF2B5EF4-FFF2-40B4-BE49-F238E27FC236}">
                <a16:creationId xmlns:a16="http://schemas.microsoft.com/office/drawing/2014/main" id="{8DEB7BD3-D934-B9D1-85FE-B3A90CD2DFA3}"/>
              </a:ext>
            </a:extLst>
          </p:cNvPr>
          <p:cNvSpPr>
            <a:spLocks noGrp="1"/>
          </p:cNvSpPr>
          <p:nvPr>
            <p:ph type="body" sz="quarter" idx="35" hasCustomPrompt="1"/>
          </p:nvPr>
        </p:nvSpPr>
        <p:spPr>
          <a:xfrm>
            <a:off x="5054760" y="2093760"/>
            <a:ext cx="2080800" cy="2044800"/>
          </a:xfrm>
          <a:prstGeom prst="roundRect">
            <a:avLst>
              <a:gd name="adj" fmla="val 5493"/>
            </a:avLst>
          </a:prstGeom>
          <a:solidFill>
            <a:schemeClr val="accent5"/>
          </a:solidFill>
        </p:spPr>
        <p:txBody>
          <a:bodyPr/>
          <a:lstStyle>
            <a:lvl1pPr>
              <a:defRPr/>
            </a:lvl1pPr>
          </a:lstStyle>
          <a:p>
            <a:pPr lvl="0"/>
            <a:r>
              <a:rPr lang="en-GB"/>
              <a:t> </a:t>
            </a:r>
          </a:p>
        </p:txBody>
      </p:sp>
      <p:sp>
        <p:nvSpPr>
          <p:cNvPr id="27" name="Text Placeholder 16">
            <a:extLst>
              <a:ext uri="{FF2B5EF4-FFF2-40B4-BE49-F238E27FC236}">
                <a16:creationId xmlns:a16="http://schemas.microsoft.com/office/drawing/2014/main" id="{DB6B65F9-0022-B0FC-D008-0BE4400F9ABE}"/>
              </a:ext>
            </a:extLst>
          </p:cNvPr>
          <p:cNvSpPr>
            <a:spLocks noGrp="1"/>
          </p:cNvSpPr>
          <p:nvPr>
            <p:ph type="body" sz="quarter" idx="36" hasCustomPrompt="1"/>
          </p:nvPr>
        </p:nvSpPr>
        <p:spPr>
          <a:xfrm>
            <a:off x="7353000" y="2093760"/>
            <a:ext cx="2080800" cy="2044800"/>
          </a:xfrm>
          <a:prstGeom prst="roundRect">
            <a:avLst>
              <a:gd name="adj" fmla="val 5493"/>
            </a:avLst>
          </a:prstGeom>
          <a:solidFill>
            <a:schemeClr val="accent2"/>
          </a:solidFill>
        </p:spPr>
        <p:txBody>
          <a:bodyPr/>
          <a:lstStyle>
            <a:lvl1pPr>
              <a:defRPr/>
            </a:lvl1pPr>
          </a:lstStyle>
          <a:p>
            <a:pPr lvl="0"/>
            <a:r>
              <a:rPr lang="en-GB"/>
              <a:t> </a:t>
            </a:r>
          </a:p>
        </p:txBody>
      </p:sp>
      <p:sp>
        <p:nvSpPr>
          <p:cNvPr id="36" name="Text Placeholder 16">
            <a:extLst>
              <a:ext uri="{FF2B5EF4-FFF2-40B4-BE49-F238E27FC236}">
                <a16:creationId xmlns:a16="http://schemas.microsoft.com/office/drawing/2014/main" id="{2C3F8B67-FB33-3950-8AD4-5D6D374D641E}"/>
              </a:ext>
            </a:extLst>
          </p:cNvPr>
          <p:cNvSpPr>
            <a:spLocks noGrp="1"/>
          </p:cNvSpPr>
          <p:nvPr>
            <p:ph type="body" sz="quarter" idx="37" hasCustomPrompt="1"/>
          </p:nvPr>
        </p:nvSpPr>
        <p:spPr>
          <a:xfrm>
            <a:off x="9651240" y="2093760"/>
            <a:ext cx="2080800" cy="2044800"/>
          </a:xfrm>
          <a:prstGeom prst="roundRect">
            <a:avLst>
              <a:gd name="adj" fmla="val 5493"/>
            </a:avLst>
          </a:prstGeom>
          <a:solidFill>
            <a:schemeClr val="accent4"/>
          </a:solidFill>
        </p:spPr>
        <p:txBody>
          <a:bodyPr/>
          <a:lstStyle>
            <a:lvl1pPr>
              <a:defRPr/>
            </a:lvl1pPr>
          </a:lstStyle>
          <a:p>
            <a:pPr lvl="0"/>
            <a:r>
              <a:rPr lang="en-GB"/>
              <a:t> </a:t>
            </a:r>
          </a:p>
        </p:txBody>
      </p:sp>
      <p:sp>
        <p:nvSpPr>
          <p:cNvPr id="17" name="Text Placeholder 16">
            <a:extLst>
              <a:ext uri="{FF2B5EF4-FFF2-40B4-BE49-F238E27FC236}">
                <a16:creationId xmlns:a16="http://schemas.microsoft.com/office/drawing/2014/main" id="{706B051C-280F-2506-38F0-2D1D5B091C2F}"/>
              </a:ext>
            </a:extLst>
          </p:cNvPr>
          <p:cNvSpPr>
            <a:spLocks noGrp="1"/>
          </p:cNvSpPr>
          <p:nvPr>
            <p:ph type="body" sz="quarter" idx="34" hasCustomPrompt="1"/>
          </p:nvPr>
        </p:nvSpPr>
        <p:spPr>
          <a:xfrm>
            <a:off x="2756880" y="2093760"/>
            <a:ext cx="2080800" cy="2044800"/>
          </a:xfrm>
          <a:prstGeom prst="roundRect">
            <a:avLst>
              <a:gd name="adj" fmla="val 5493"/>
            </a:avLst>
          </a:prstGeom>
          <a:solidFill>
            <a:schemeClr val="accent4"/>
          </a:solidFill>
        </p:spPr>
        <p:txBody>
          <a:bodyPr/>
          <a:lstStyle>
            <a:lvl1pPr>
              <a:defRPr/>
            </a:lvl1pPr>
          </a:lstStyle>
          <a:p>
            <a:pPr lvl="0"/>
            <a:r>
              <a:rPr lang="en-GB"/>
              <a:t> </a:t>
            </a:r>
          </a:p>
        </p:txBody>
      </p:sp>
      <p:sp>
        <p:nvSpPr>
          <p:cNvPr id="2" name="Title 1">
            <a:extLst>
              <a:ext uri="{FF2B5EF4-FFF2-40B4-BE49-F238E27FC236}">
                <a16:creationId xmlns:a16="http://schemas.microsoft.com/office/drawing/2014/main" id="{171D0323-131F-D976-64A3-C25C820D714B}"/>
              </a:ext>
            </a:extLst>
          </p:cNvPr>
          <p:cNvSpPr>
            <a:spLocks noGrp="1"/>
          </p:cNvSpPr>
          <p:nvPr>
            <p:ph type="title"/>
          </p:nvPr>
        </p:nvSpPr>
        <p:spPr/>
        <p:txBody>
          <a:bodyPr/>
          <a:lstStyle/>
          <a:p>
            <a:r>
              <a:rPr lang="en-GB"/>
              <a:t>Click to edit Master title style</a:t>
            </a:r>
          </a:p>
        </p:txBody>
      </p:sp>
      <p:sp>
        <p:nvSpPr>
          <p:cNvPr id="6" name="Text Placeholder 7">
            <a:extLst>
              <a:ext uri="{FF2B5EF4-FFF2-40B4-BE49-F238E27FC236}">
                <a16:creationId xmlns:a16="http://schemas.microsoft.com/office/drawing/2014/main" id="{A828B23E-4BB0-CF56-6442-559AA484A80F}"/>
              </a:ext>
            </a:extLst>
          </p:cNvPr>
          <p:cNvSpPr>
            <a:spLocks noGrp="1"/>
          </p:cNvSpPr>
          <p:nvPr>
            <p:ph type="body" sz="quarter" idx="13" hasCustomPrompt="1"/>
          </p:nvPr>
        </p:nvSpPr>
        <p:spPr>
          <a:xfrm>
            <a:off x="459580" y="441313"/>
            <a:ext cx="1788319" cy="333388"/>
          </a:xfrm>
        </p:spPr>
        <p:txBody>
          <a:bodyPr/>
          <a:lstStyle>
            <a:lvl1pPr>
              <a:spcAft>
                <a:spcPts val="0"/>
              </a:spcAft>
              <a:buFont typeface="Arial" panose="020B0604020202020204" pitchFamily="34" charset="0"/>
              <a:buNone/>
              <a:defRPr sz="1200" b="1" cap="all" spc="-20" baseline="0">
                <a:solidFill>
                  <a:schemeClr val="tx2"/>
                </a:solidFill>
                <a:latin typeface="Clarity City" panose="00000500000000000000" pitchFamily="50" charset="0"/>
              </a:defRPr>
            </a:lvl1pPr>
            <a:lvl2pPr>
              <a:spcAft>
                <a:spcPts val="0"/>
              </a:spcAft>
              <a:buNone/>
              <a:defRPr sz="1000" b="1" cap="all" baseline="0">
                <a:solidFill>
                  <a:schemeClr val="tx1"/>
                </a:solidFill>
                <a:latin typeface="Clarity City" panose="00000500000000000000" pitchFamily="50" charset="0"/>
              </a:defRPr>
            </a:lvl2pPr>
            <a:lvl3pPr marL="0" indent="0">
              <a:spcAft>
                <a:spcPts val="0"/>
              </a:spcAft>
              <a:buNone/>
              <a:tabLst/>
              <a:defRPr sz="1000" b="1" cap="all" baseline="0">
                <a:solidFill>
                  <a:schemeClr val="tx1"/>
                </a:solidFill>
                <a:latin typeface="Clarity City" panose="00000500000000000000" pitchFamily="50" charset="0"/>
              </a:defRPr>
            </a:lvl3pPr>
            <a:lvl4pPr marL="0" indent="0">
              <a:spcAft>
                <a:spcPts val="0"/>
              </a:spcAft>
              <a:buNone/>
              <a:defRPr sz="1000" b="1" cap="all" baseline="0">
                <a:solidFill>
                  <a:schemeClr val="tx1"/>
                </a:solidFill>
                <a:latin typeface="Clarity City" panose="00000500000000000000" pitchFamily="50" charset="0"/>
              </a:defRPr>
            </a:lvl4pPr>
            <a:lvl5pPr marL="0" indent="0">
              <a:spcAft>
                <a:spcPts val="0"/>
              </a:spcAft>
              <a:buNone/>
              <a:defRPr sz="1000" b="1" cap="all" baseline="0">
                <a:solidFill>
                  <a:schemeClr val="tx1"/>
                </a:solidFill>
                <a:latin typeface="Clarity City" panose="00000500000000000000" pitchFamily="50" charset="0"/>
              </a:defRPr>
            </a:lvl5pPr>
          </a:lstStyle>
          <a:p>
            <a:pPr lvl="0"/>
            <a:r>
              <a:rPr lang="en-GB"/>
              <a:t>ADD SECTION</a:t>
            </a:r>
          </a:p>
        </p:txBody>
      </p:sp>
      <p:sp>
        <p:nvSpPr>
          <p:cNvPr id="7" name="Date Placeholder 6">
            <a:extLst>
              <a:ext uri="{FF2B5EF4-FFF2-40B4-BE49-F238E27FC236}">
                <a16:creationId xmlns:a16="http://schemas.microsoft.com/office/drawing/2014/main" id="{1B191C89-8FE3-0670-26EB-6745439233A1}"/>
              </a:ext>
            </a:extLst>
          </p:cNvPr>
          <p:cNvSpPr>
            <a:spLocks noGrp="1"/>
          </p:cNvSpPr>
          <p:nvPr>
            <p:ph type="dt" sz="half" idx="14"/>
          </p:nvPr>
        </p:nvSpPr>
        <p:spPr/>
        <p:txBody>
          <a:bodyPr/>
          <a:lstStyle/>
          <a:p>
            <a:pPr algn="r"/>
            <a:fld id="{C8E32920-869E-4BA7-ACC3-1ED2C31863DC}" type="datetime4">
              <a:rPr lang="en-GB" smtClean="0"/>
              <a:t>09 July 2026</a:t>
            </a:fld>
            <a:endParaRPr lang="en-GB"/>
          </a:p>
        </p:txBody>
      </p:sp>
      <p:sp>
        <p:nvSpPr>
          <p:cNvPr id="8" name="Footer Placeholder 7">
            <a:extLst>
              <a:ext uri="{FF2B5EF4-FFF2-40B4-BE49-F238E27FC236}">
                <a16:creationId xmlns:a16="http://schemas.microsoft.com/office/drawing/2014/main" id="{3B862294-B7A0-4118-A6C0-2852088BB157}"/>
              </a:ext>
            </a:extLst>
          </p:cNvPr>
          <p:cNvSpPr>
            <a:spLocks noGrp="1"/>
          </p:cNvSpPr>
          <p:nvPr>
            <p:ph type="ftr" sz="quarter" idx="15"/>
          </p:nvPr>
        </p:nvSpPr>
        <p:spPr/>
        <p:txBody>
          <a:bodyPr/>
          <a:lstStyle/>
          <a:p>
            <a:r>
              <a:rPr lang="en-GB"/>
              <a:t>Example footer</a:t>
            </a:r>
          </a:p>
        </p:txBody>
      </p:sp>
      <p:sp>
        <p:nvSpPr>
          <p:cNvPr id="9" name="Slide Number Placeholder 8">
            <a:extLst>
              <a:ext uri="{FF2B5EF4-FFF2-40B4-BE49-F238E27FC236}">
                <a16:creationId xmlns:a16="http://schemas.microsoft.com/office/drawing/2014/main" id="{08A1C6C5-84CF-9503-942A-31F2B1F3B635}"/>
              </a:ext>
            </a:extLst>
          </p:cNvPr>
          <p:cNvSpPr>
            <a:spLocks noGrp="1"/>
          </p:cNvSpPr>
          <p:nvPr>
            <p:ph type="sldNum" sz="quarter" idx="16"/>
          </p:nvPr>
        </p:nvSpPr>
        <p:spPr/>
        <p:txBody>
          <a:bodyPr/>
          <a:lstStyle/>
          <a:p>
            <a:r>
              <a:rPr lang="en-GB"/>
              <a:t>Page </a:t>
            </a:r>
            <a:fld id="{5D583F22-7307-4FEA-83E3-0265FE7D6C7B}" type="slidenum">
              <a:rPr lang="en-GB" smtClean="0"/>
              <a:pPr/>
              <a:t>‹#›</a:t>
            </a:fld>
            <a:endParaRPr lang="en-GB"/>
          </a:p>
        </p:txBody>
      </p:sp>
      <p:sp>
        <p:nvSpPr>
          <p:cNvPr id="5" name="Text Placeholder 4">
            <a:extLst>
              <a:ext uri="{FF2B5EF4-FFF2-40B4-BE49-F238E27FC236}">
                <a16:creationId xmlns:a16="http://schemas.microsoft.com/office/drawing/2014/main" id="{B8B35811-F92D-A516-56EA-12428719C991}"/>
              </a:ext>
            </a:extLst>
          </p:cNvPr>
          <p:cNvSpPr>
            <a:spLocks noGrp="1"/>
          </p:cNvSpPr>
          <p:nvPr>
            <p:ph type="body" sz="quarter" idx="17" hasCustomPrompt="1"/>
          </p:nvPr>
        </p:nvSpPr>
        <p:spPr>
          <a:xfrm>
            <a:off x="2756490" y="1375200"/>
            <a:ext cx="9012238" cy="284955"/>
          </a:xfrm>
        </p:spPr>
        <p:txBody>
          <a:bodyPr/>
          <a:lstStyle>
            <a:lvl1pPr marL="0" indent="0">
              <a:lnSpc>
                <a:spcPct val="88000"/>
              </a:lnSpc>
              <a:spcAft>
                <a:spcPts val="0"/>
              </a:spcAft>
              <a:buFont typeface="Arial" panose="020B0604020202020204" pitchFamily="34" charset="0"/>
              <a:buNone/>
              <a:defRPr sz="1800" cap="all" spc="-50" baseline="0">
                <a:solidFill>
                  <a:schemeClr val="tx1"/>
                </a:solidFill>
                <a:latin typeface="+mj-lt"/>
              </a:defRPr>
            </a:lvl1pPr>
            <a:lvl2pPr marL="0" indent="0">
              <a:buNone/>
              <a:defRPr sz="1800" cap="all" spc="-50" baseline="0">
                <a:solidFill>
                  <a:schemeClr val="tx1"/>
                </a:solidFill>
                <a:latin typeface="+mj-lt"/>
              </a:defRPr>
            </a:lvl2pPr>
            <a:lvl3pPr marL="0" indent="0">
              <a:buNone/>
              <a:defRPr sz="1800" cap="all" spc="-50" baseline="0">
                <a:solidFill>
                  <a:schemeClr val="tx1"/>
                </a:solidFill>
                <a:latin typeface="+mj-lt"/>
              </a:defRPr>
            </a:lvl3pPr>
            <a:lvl4pPr marL="0" indent="0">
              <a:buNone/>
              <a:defRPr sz="1800" cap="all" spc="-50" baseline="0">
                <a:solidFill>
                  <a:schemeClr val="tx1"/>
                </a:solidFill>
                <a:latin typeface="+mj-lt"/>
              </a:defRPr>
            </a:lvl4pPr>
            <a:lvl5pPr marL="0" indent="0">
              <a:buNone/>
              <a:defRPr sz="1800" cap="all" spc="-50" baseline="0">
                <a:solidFill>
                  <a:schemeClr val="tx1"/>
                </a:solidFill>
                <a:latin typeface="+mj-lt"/>
              </a:defRPr>
            </a:lvl5pPr>
          </a:lstStyle>
          <a:p>
            <a:pPr lvl="0"/>
            <a:r>
              <a:rPr lang="en-GB"/>
              <a:t>SUBTITLE HERE</a:t>
            </a:r>
          </a:p>
        </p:txBody>
      </p:sp>
      <p:sp>
        <p:nvSpPr>
          <p:cNvPr id="18" name="Text Placeholder 17">
            <a:extLst>
              <a:ext uri="{FF2B5EF4-FFF2-40B4-BE49-F238E27FC236}">
                <a16:creationId xmlns:a16="http://schemas.microsoft.com/office/drawing/2014/main" id="{668F6FDA-9092-9D4D-46D6-F977FDEA8B2C}"/>
              </a:ext>
            </a:extLst>
          </p:cNvPr>
          <p:cNvSpPr>
            <a:spLocks noGrp="1"/>
          </p:cNvSpPr>
          <p:nvPr>
            <p:ph type="body" sz="quarter" idx="18" hasCustomPrompt="1"/>
          </p:nvPr>
        </p:nvSpPr>
        <p:spPr>
          <a:xfrm>
            <a:off x="2971800" y="3259130"/>
            <a:ext cx="1629697" cy="776490"/>
          </a:xfrm>
        </p:spPr>
        <p:txBody>
          <a:bodyPr/>
          <a:lstStyle>
            <a:lvl1pPr marL="0" indent="0">
              <a:spcAft>
                <a:spcPts val="0"/>
              </a:spcAft>
              <a:buFont typeface="Arial" panose="020B0604020202020204" pitchFamily="34" charset="0"/>
              <a:buNone/>
              <a:defRPr sz="5490" spc="-210" baseline="0">
                <a:solidFill>
                  <a:schemeClr val="tx2"/>
                </a:solidFill>
                <a:latin typeface="+mj-lt"/>
              </a:defRPr>
            </a:lvl1pPr>
            <a:lvl2pPr marL="0" indent="0">
              <a:buNone/>
              <a:defRPr sz="5490" spc="-210" baseline="0">
                <a:solidFill>
                  <a:schemeClr val="tx2"/>
                </a:solidFill>
                <a:latin typeface="+mj-lt"/>
              </a:defRPr>
            </a:lvl2pPr>
            <a:lvl3pPr marL="0" indent="0">
              <a:buNone/>
              <a:defRPr sz="5490" spc="-210" baseline="0">
                <a:solidFill>
                  <a:schemeClr val="tx2"/>
                </a:solidFill>
                <a:latin typeface="+mj-lt"/>
              </a:defRPr>
            </a:lvl3pPr>
            <a:lvl4pPr marL="0" indent="0">
              <a:buNone/>
              <a:defRPr sz="5490" spc="-210" baseline="0">
                <a:solidFill>
                  <a:schemeClr val="tx2"/>
                </a:solidFill>
                <a:latin typeface="+mj-lt"/>
              </a:defRPr>
            </a:lvl4pPr>
            <a:lvl5pPr marL="0" indent="0">
              <a:buNone/>
              <a:defRPr sz="5490" spc="-210" baseline="0">
                <a:solidFill>
                  <a:schemeClr val="tx2"/>
                </a:solidFill>
                <a:latin typeface="+mj-lt"/>
              </a:defRPr>
            </a:lvl5pPr>
          </a:lstStyle>
          <a:p>
            <a:pPr lvl="0"/>
            <a:r>
              <a:rPr lang="en-GB"/>
              <a:t>XX%</a:t>
            </a:r>
          </a:p>
        </p:txBody>
      </p:sp>
      <p:sp>
        <p:nvSpPr>
          <p:cNvPr id="19" name="Text Placeholder 17">
            <a:extLst>
              <a:ext uri="{FF2B5EF4-FFF2-40B4-BE49-F238E27FC236}">
                <a16:creationId xmlns:a16="http://schemas.microsoft.com/office/drawing/2014/main" id="{0991682E-0B6B-7D5D-FFFC-80B636B35896}"/>
              </a:ext>
            </a:extLst>
          </p:cNvPr>
          <p:cNvSpPr>
            <a:spLocks noGrp="1"/>
          </p:cNvSpPr>
          <p:nvPr>
            <p:ph type="body" sz="quarter" idx="19" hasCustomPrompt="1"/>
          </p:nvPr>
        </p:nvSpPr>
        <p:spPr>
          <a:xfrm>
            <a:off x="2981711" y="5524621"/>
            <a:ext cx="1629697" cy="776490"/>
          </a:xfrm>
        </p:spPr>
        <p:txBody>
          <a:bodyPr/>
          <a:lstStyle>
            <a:lvl1pPr marL="0" indent="0">
              <a:spcAft>
                <a:spcPts val="0"/>
              </a:spcAft>
              <a:buFont typeface="Arial" panose="020B0604020202020204" pitchFamily="34" charset="0"/>
              <a:buNone/>
              <a:defRPr sz="5490" spc="-210" baseline="0">
                <a:solidFill>
                  <a:schemeClr val="tx2"/>
                </a:solidFill>
                <a:latin typeface="+mj-lt"/>
              </a:defRPr>
            </a:lvl1pPr>
            <a:lvl2pPr marL="0" indent="0">
              <a:buNone/>
              <a:defRPr sz="5490" spc="-210" baseline="0">
                <a:solidFill>
                  <a:schemeClr val="tx2"/>
                </a:solidFill>
                <a:latin typeface="+mj-lt"/>
              </a:defRPr>
            </a:lvl2pPr>
            <a:lvl3pPr marL="0" indent="0">
              <a:buNone/>
              <a:defRPr sz="5490" spc="-210" baseline="0">
                <a:solidFill>
                  <a:schemeClr val="tx2"/>
                </a:solidFill>
                <a:latin typeface="+mj-lt"/>
              </a:defRPr>
            </a:lvl3pPr>
            <a:lvl4pPr marL="0" indent="0">
              <a:buNone/>
              <a:defRPr sz="5490" spc="-210" baseline="0">
                <a:solidFill>
                  <a:schemeClr val="tx2"/>
                </a:solidFill>
                <a:latin typeface="+mj-lt"/>
              </a:defRPr>
            </a:lvl4pPr>
            <a:lvl5pPr marL="0" indent="0">
              <a:buNone/>
              <a:defRPr sz="5490" spc="-210" baseline="0">
                <a:solidFill>
                  <a:schemeClr val="tx2"/>
                </a:solidFill>
                <a:latin typeface="+mj-lt"/>
              </a:defRPr>
            </a:lvl5pPr>
          </a:lstStyle>
          <a:p>
            <a:pPr lvl="0"/>
            <a:r>
              <a:rPr lang="en-GB"/>
              <a:t>XX%</a:t>
            </a:r>
          </a:p>
        </p:txBody>
      </p:sp>
      <p:sp>
        <p:nvSpPr>
          <p:cNvPr id="20" name="Text Placeholder 17">
            <a:extLst>
              <a:ext uri="{FF2B5EF4-FFF2-40B4-BE49-F238E27FC236}">
                <a16:creationId xmlns:a16="http://schemas.microsoft.com/office/drawing/2014/main" id="{007E1DA8-991B-8250-A243-9C2E684BF7C2}"/>
              </a:ext>
            </a:extLst>
          </p:cNvPr>
          <p:cNvSpPr>
            <a:spLocks noGrp="1"/>
          </p:cNvSpPr>
          <p:nvPr>
            <p:ph type="body" sz="quarter" idx="20" hasCustomPrompt="1"/>
          </p:nvPr>
        </p:nvSpPr>
        <p:spPr>
          <a:xfrm>
            <a:off x="5271240" y="3259130"/>
            <a:ext cx="1629697" cy="776490"/>
          </a:xfrm>
        </p:spPr>
        <p:txBody>
          <a:bodyPr/>
          <a:lstStyle>
            <a:lvl1pPr marL="0" indent="0">
              <a:spcAft>
                <a:spcPts val="0"/>
              </a:spcAft>
              <a:buFont typeface="Arial" panose="020B0604020202020204" pitchFamily="34" charset="0"/>
              <a:buNone/>
              <a:defRPr sz="5490" spc="-210" baseline="0">
                <a:solidFill>
                  <a:schemeClr val="tx2"/>
                </a:solidFill>
                <a:latin typeface="+mj-lt"/>
              </a:defRPr>
            </a:lvl1pPr>
            <a:lvl2pPr marL="0" indent="0">
              <a:buNone/>
              <a:defRPr sz="5490" spc="-210" baseline="0">
                <a:solidFill>
                  <a:schemeClr val="tx2"/>
                </a:solidFill>
                <a:latin typeface="+mj-lt"/>
              </a:defRPr>
            </a:lvl2pPr>
            <a:lvl3pPr marL="0" indent="0">
              <a:buNone/>
              <a:defRPr sz="5490" spc="-210" baseline="0">
                <a:solidFill>
                  <a:schemeClr val="tx2"/>
                </a:solidFill>
                <a:latin typeface="+mj-lt"/>
              </a:defRPr>
            </a:lvl3pPr>
            <a:lvl4pPr marL="0" indent="0">
              <a:buNone/>
              <a:defRPr sz="5490" spc="-210" baseline="0">
                <a:solidFill>
                  <a:schemeClr val="tx2"/>
                </a:solidFill>
                <a:latin typeface="+mj-lt"/>
              </a:defRPr>
            </a:lvl4pPr>
            <a:lvl5pPr marL="0" indent="0">
              <a:buNone/>
              <a:defRPr sz="5490" spc="-210" baseline="0">
                <a:solidFill>
                  <a:schemeClr val="tx2"/>
                </a:solidFill>
                <a:latin typeface="+mj-lt"/>
              </a:defRPr>
            </a:lvl5pPr>
          </a:lstStyle>
          <a:p>
            <a:pPr lvl="0"/>
            <a:r>
              <a:rPr lang="en-GB"/>
              <a:t>XX%</a:t>
            </a:r>
          </a:p>
        </p:txBody>
      </p:sp>
      <p:sp>
        <p:nvSpPr>
          <p:cNvPr id="21" name="Text Placeholder 17">
            <a:extLst>
              <a:ext uri="{FF2B5EF4-FFF2-40B4-BE49-F238E27FC236}">
                <a16:creationId xmlns:a16="http://schemas.microsoft.com/office/drawing/2014/main" id="{5B58DE78-E9ED-A33F-B908-3AFEB2E41A71}"/>
              </a:ext>
            </a:extLst>
          </p:cNvPr>
          <p:cNvSpPr>
            <a:spLocks noGrp="1"/>
          </p:cNvSpPr>
          <p:nvPr>
            <p:ph type="body" sz="quarter" idx="21" hasCustomPrompt="1"/>
          </p:nvPr>
        </p:nvSpPr>
        <p:spPr>
          <a:xfrm>
            <a:off x="5281151" y="5524621"/>
            <a:ext cx="1629697" cy="776490"/>
          </a:xfrm>
        </p:spPr>
        <p:txBody>
          <a:bodyPr/>
          <a:lstStyle>
            <a:lvl1pPr marL="0" indent="0">
              <a:spcAft>
                <a:spcPts val="0"/>
              </a:spcAft>
              <a:buFont typeface="Arial" panose="020B0604020202020204" pitchFamily="34" charset="0"/>
              <a:buNone/>
              <a:defRPr sz="5490" spc="-210" baseline="0">
                <a:solidFill>
                  <a:schemeClr val="tx2"/>
                </a:solidFill>
                <a:latin typeface="+mj-lt"/>
              </a:defRPr>
            </a:lvl1pPr>
            <a:lvl2pPr marL="0" indent="0">
              <a:buNone/>
              <a:defRPr sz="5490" spc="-210" baseline="0">
                <a:solidFill>
                  <a:schemeClr val="tx2"/>
                </a:solidFill>
                <a:latin typeface="+mj-lt"/>
              </a:defRPr>
            </a:lvl2pPr>
            <a:lvl3pPr marL="0" indent="0">
              <a:buNone/>
              <a:defRPr sz="5490" spc="-210" baseline="0">
                <a:solidFill>
                  <a:schemeClr val="tx2"/>
                </a:solidFill>
                <a:latin typeface="+mj-lt"/>
              </a:defRPr>
            </a:lvl3pPr>
            <a:lvl4pPr marL="0" indent="0">
              <a:buNone/>
              <a:defRPr sz="5490" spc="-210" baseline="0">
                <a:solidFill>
                  <a:schemeClr val="tx2"/>
                </a:solidFill>
                <a:latin typeface="+mj-lt"/>
              </a:defRPr>
            </a:lvl4pPr>
            <a:lvl5pPr marL="0" indent="0">
              <a:buNone/>
              <a:defRPr sz="5490" spc="-210" baseline="0">
                <a:solidFill>
                  <a:schemeClr val="tx2"/>
                </a:solidFill>
                <a:latin typeface="+mj-lt"/>
              </a:defRPr>
            </a:lvl5pPr>
          </a:lstStyle>
          <a:p>
            <a:pPr lvl="0"/>
            <a:r>
              <a:rPr lang="en-GB"/>
              <a:t>XX%</a:t>
            </a:r>
          </a:p>
        </p:txBody>
      </p:sp>
      <p:sp>
        <p:nvSpPr>
          <p:cNvPr id="22" name="Text Placeholder 17">
            <a:extLst>
              <a:ext uri="{FF2B5EF4-FFF2-40B4-BE49-F238E27FC236}">
                <a16:creationId xmlns:a16="http://schemas.microsoft.com/office/drawing/2014/main" id="{65D3D89E-0CB8-5878-28B6-4F1602C2DAFA}"/>
              </a:ext>
            </a:extLst>
          </p:cNvPr>
          <p:cNvSpPr>
            <a:spLocks noGrp="1"/>
          </p:cNvSpPr>
          <p:nvPr>
            <p:ph type="body" sz="quarter" idx="22" hasCustomPrompt="1"/>
          </p:nvPr>
        </p:nvSpPr>
        <p:spPr>
          <a:xfrm>
            <a:off x="7570681" y="3259130"/>
            <a:ext cx="1629697" cy="776490"/>
          </a:xfrm>
        </p:spPr>
        <p:txBody>
          <a:bodyPr/>
          <a:lstStyle>
            <a:lvl1pPr marL="0" indent="0">
              <a:spcAft>
                <a:spcPts val="0"/>
              </a:spcAft>
              <a:buFont typeface="Arial" panose="020B0604020202020204" pitchFamily="34" charset="0"/>
              <a:buNone/>
              <a:defRPr sz="5490" spc="-210" baseline="0">
                <a:solidFill>
                  <a:schemeClr val="tx2"/>
                </a:solidFill>
                <a:latin typeface="+mj-lt"/>
              </a:defRPr>
            </a:lvl1pPr>
            <a:lvl2pPr marL="0" indent="0">
              <a:buNone/>
              <a:defRPr sz="5490" spc="-210" baseline="0">
                <a:solidFill>
                  <a:schemeClr val="tx2"/>
                </a:solidFill>
                <a:latin typeface="+mj-lt"/>
              </a:defRPr>
            </a:lvl2pPr>
            <a:lvl3pPr marL="0" indent="0">
              <a:buNone/>
              <a:defRPr sz="5490" spc="-210" baseline="0">
                <a:solidFill>
                  <a:schemeClr val="tx2"/>
                </a:solidFill>
                <a:latin typeface="+mj-lt"/>
              </a:defRPr>
            </a:lvl3pPr>
            <a:lvl4pPr marL="0" indent="0">
              <a:buNone/>
              <a:defRPr sz="5490" spc="-210" baseline="0">
                <a:solidFill>
                  <a:schemeClr val="tx2"/>
                </a:solidFill>
                <a:latin typeface="+mj-lt"/>
              </a:defRPr>
            </a:lvl4pPr>
            <a:lvl5pPr marL="0" indent="0">
              <a:buNone/>
              <a:defRPr sz="5490" spc="-210" baseline="0">
                <a:solidFill>
                  <a:schemeClr val="tx2"/>
                </a:solidFill>
                <a:latin typeface="+mj-lt"/>
              </a:defRPr>
            </a:lvl5pPr>
          </a:lstStyle>
          <a:p>
            <a:pPr lvl="0"/>
            <a:r>
              <a:rPr lang="en-GB"/>
              <a:t>XX%</a:t>
            </a:r>
          </a:p>
        </p:txBody>
      </p:sp>
      <p:sp>
        <p:nvSpPr>
          <p:cNvPr id="23" name="Text Placeholder 17">
            <a:extLst>
              <a:ext uri="{FF2B5EF4-FFF2-40B4-BE49-F238E27FC236}">
                <a16:creationId xmlns:a16="http://schemas.microsoft.com/office/drawing/2014/main" id="{0562B8F3-5EC5-1673-BB18-2D4A85F515C3}"/>
              </a:ext>
            </a:extLst>
          </p:cNvPr>
          <p:cNvSpPr>
            <a:spLocks noGrp="1"/>
          </p:cNvSpPr>
          <p:nvPr>
            <p:ph type="body" sz="quarter" idx="23" hasCustomPrompt="1"/>
          </p:nvPr>
        </p:nvSpPr>
        <p:spPr>
          <a:xfrm>
            <a:off x="7580592" y="5524621"/>
            <a:ext cx="1629697" cy="776490"/>
          </a:xfrm>
        </p:spPr>
        <p:txBody>
          <a:bodyPr/>
          <a:lstStyle>
            <a:lvl1pPr marL="0" indent="0">
              <a:spcAft>
                <a:spcPts val="0"/>
              </a:spcAft>
              <a:buFont typeface="Arial" panose="020B0604020202020204" pitchFamily="34" charset="0"/>
              <a:buNone/>
              <a:defRPr sz="5490" spc="-210" baseline="0">
                <a:solidFill>
                  <a:schemeClr val="tx2"/>
                </a:solidFill>
                <a:latin typeface="+mj-lt"/>
              </a:defRPr>
            </a:lvl1pPr>
            <a:lvl2pPr marL="0" indent="0">
              <a:buNone/>
              <a:defRPr sz="5490" spc="-210" baseline="0">
                <a:solidFill>
                  <a:schemeClr val="tx2"/>
                </a:solidFill>
                <a:latin typeface="+mj-lt"/>
              </a:defRPr>
            </a:lvl2pPr>
            <a:lvl3pPr marL="0" indent="0">
              <a:buNone/>
              <a:defRPr sz="5490" spc="-210" baseline="0">
                <a:solidFill>
                  <a:schemeClr val="tx2"/>
                </a:solidFill>
                <a:latin typeface="+mj-lt"/>
              </a:defRPr>
            </a:lvl3pPr>
            <a:lvl4pPr marL="0" indent="0">
              <a:buNone/>
              <a:defRPr sz="5490" spc="-210" baseline="0">
                <a:solidFill>
                  <a:schemeClr val="tx2"/>
                </a:solidFill>
                <a:latin typeface="+mj-lt"/>
              </a:defRPr>
            </a:lvl4pPr>
            <a:lvl5pPr marL="0" indent="0">
              <a:buNone/>
              <a:defRPr sz="5490" spc="-210" baseline="0">
                <a:solidFill>
                  <a:schemeClr val="tx2"/>
                </a:solidFill>
                <a:latin typeface="+mj-lt"/>
              </a:defRPr>
            </a:lvl5pPr>
          </a:lstStyle>
          <a:p>
            <a:pPr lvl="0"/>
            <a:r>
              <a:rPr lang="en-GB"/>
              <a:t>XX%</a:t>
            </a:r>
          </a:p>
        </p:txBody>
      </p:sp>
      <p:sp>
        <p:nvSpPr>
          <p:cNvPr id="24" name="Text Placeholder 17">
            <a:extLst>
              <a:ext uri="{FF2B5EF4-FFF2-40B4-BE49-F238E27FC236}">
                <a16:creationId xmlns:a16="http://schemas.microsoft.com/office/drawing/2014/main" id="{EF7530AB-3E7B-6F3F-9F31-E20D233D8DFA}"/>
              </a:ext>
            </a:extLst>
          </p:cNvPr>
          <p:cNvSpPr>
            <a:spLocks noGrp="1"/>
          </p:cNvSpPr>
          <p:nvPr>
            <p:ph type="body" sz="quarter" idx="24" hasCustomPrompt="1"/>
          </p:nvPr>
        </p:nvSpPr>
        <p:spPr>
          <a:xfrm>
            <a:off x="9869381" y="3259130"/>
            <a:ext cx="1629697" cy="776490"/>
          </a:xfrm>
        </p:spPr>
        <p:txBody>
          <a:bodyPr/>
          <a:lstStyle>
            <a:lvl1pPr marL="0" indent="0">
              <a:spcAft>
                <a:spcPts val="0"/>
              </a:spcAft>
              <a:buFont typeface="Arial" panose="020B0604020202020204" pitchFamily="34" charset="0"/>
              <a:buNone/>
              <a:defRPr sz="5490" spc="-210" baseline="0">
                <a:solidFill>
                  <a:schemeClr val="tx2"/>
                </a:solidFill>
                <a:latin typeface="+mj-lt"/>
              </a:defRPr>
            </a:lvl1pPr>
            <a:lvl2pPr marL="0" indent="0">
              <a:buNone/>
              <a:defRPr sz="5490" spc="-210" baseline="0">
                <a:solidFill>
                  <a:schemeClr val="tx2"/>
                </a:solidFill>
                <a:latin typeface="+mj-lt"/>
              </a:defRPr>
            </a:lvl2pPr>
            <a:lvl3pPr marL="0" indent="0">
              <a:buNone/>
              <a:defRPr sz="5490" spc="-210" baseline="0">
                <a:solidFill>
                  <a:schemeClr val="tx2"/>
                </a:solidFill>
                <a:latin typeface="+mj-lt"/>
              </a:defRPr>
            </a:lvl3pPr>
            <a:lvl4pPr marL="0" indent="0">
              <a:buNone/>
              <a:defRPr sz="5490" spc="-210" baseline="0">
                <a:solidFill>
                  <a:schemeClr val="tx2"/>
                </a:solidFill>
                <a:latin typeface="+mj-lt"/>
              </a:defRPr>
            </a:lvl4pPr>
            <a:lvl5pPr marL="0" indent="0">
              <a:buNone/>
              <a:defRPr sz="5490" spc="-210" baseline="0">
                <a:solidFill>
                  <a:schemeClr val="tx2"/>
                </a:solidFill>
                <a:latin typeface="+mj-lt"/>
              </a:defRPr>
            </a:lvl5pPr>
          </a:lstStyle>
          <a:p>
            <a:pPr lvl="0"/>
            <a:r>
              <a:rPr lang="en-GB"/>
              <a:t>XX%</a:t>
            </a:r>
          </a:p>
        </p:txBody>
      </p:sp>
      <p:sp>
        <p:nvSpPr>
          <p:cNvPr id="25" name="Text Placeholder 17">
            <a:extLst>
              <a:ext uri="{FF2B5EF4-FFF2-40B4-BE49-F238E27FC236}">
                <a16:creationId xmlns:a16="http://schemas.microsoft.com/office/drawing/2014/main" id="{94D543A5-9E82-61F6-4360-927F96A104F6}"/>
              </a:ext>
            </a:extLst>
          </p:cNvPr>
          <p:cNvSpPr>
            <a:spLocks noGrp="1"/>
          </p:cNvSpPr>
          <p:nvPr>
            <p:ph type="body" sz="quarter" idx="25" hasCustomPrompt="1"/>
          </p:nvPr>
        </p:nvSpPr>
        <p:spPr>
          <a:xfrm>
            <a:off x="9879292" y="5524621"/>
            <a:ext cx="1629697" cy="776490"/>
          </a:xfrm>
        </p:spPr>
        <p:txBody>
          <a:bodyPr/>
          <a:lstStyle>
            <a:lvl1pPr marL="0" indent="0">
              <a:spcAft>
                <a:spcPts val="0"/>
              </a:spcAft>
              <a:buFont typeface="Arial" panose="020B0604020202020204" pitchFamily="34" charset="0"/>
              <a:buNone/>
              <a:defRPr sz="5490" spc="-210" baseline="0">
                <a:solidFill>
                  <a:schemeClr val="tx2"/>
                </a:solidFill>
                <a:latin typeface="+mj-lt"/>
              </a:defRPr>
            </a:lvl1pPr>
            <a:lvl2pPr marL="0" indent="0">
              <a:buNone/>
              <a:defRPr sz="5490" spc="-210" baseline="0">
                <a:solidFill>
                  <a:schemeClr val="tx2"/>
                </a:solidFill>
                <a:latin typeface="+mj-lt"/>
              </a:defRPr>
            </a:lvl2pPr>
            <a:lvl3pPr marL="0" indent="0">
              <a:buNone/>
              <a:defRPr sz="5490" spc="-210" baseline="0">
                <a:solidFill>
                  <a:schemeClr val="tx2"/>
                </a:solidFill>
                <a:latin typeface="+mj-lt"/>
              </a:defRPr>
            </a:lvl3pPr>
            <a:lvl4pPr marL="0" indent="0">
              <a:buNone/>
              <a:defRPr sz="5490" spc="-210" baseline="0">
                <a:solidFill>
                  <a:schemeClr val="tx2"/>
                </a:solidFill>
                <a:latin typeface="+mj-lt"/>
              </a:defRPr>
            </a:lvl4pPr>
            <a:lvl5pPr marL="0" indent="0">
              <a:buNone/>
              <a:defRPr sz="5490" spc="-210" baseline="0">
                <a:solidFill>
                  <a:schemeClr val="tx2"/>
                </a:solidFill>
                <a:latin typeface="+mj-lt"/>
              </a:defRPr>
            </a:lvl5pPr>
          </a:lstStyle>
          <a:p>
            <a:pPr lvl="0"/>
            <a:r>
              <a:rPr lang="en-GB"/>
              <a:t>XX%</a:t>
            </a:r>
          </a:p>
        </p:txBody>
      </p:sp>
      <p:sp>
        <p:nvSpPr>
          <p:cNvPr id="28" name="Text Placeholder 27">
            <a:extLst>
              <a:ext uri="{FF2B5EF4-FFF2-40B4-BE49-F238E27FC236}">
                <a16:creationId xmlns:a16="http://schemas.microsoft.com/office/drawing/2014/main" id="{27B41CCD-81A4-05EC-8CA0-E59BD4CB28AA}"/>
              </a:ext>
            </a:extLst>
          </p:cNvPr>
          <p:cNvSpPr>
            <a:spLocks noGrp="1"/>
          </p:cNvSpPr>
          <p:nvPr>
            <p:ph type="body" sz="quarter" idx="26"/>
          </p:nvPr>
        </p:nvSpPr>
        <p:spPr>
          <a:xfrm>
            <a:off x="2971800" y="2289101"/>
            <a:ext cx="1648800" cy="284400"/>
          </a:xfrm>
        </p:spPr>
        <p:txBody>
          <a:bodyPr/>
          <a:lstStyle>
            <a:lvl1pPr marL="0" indent="0">
              <a:spcAft>
                <a:spcPts val="0"/>
              </a:spcAft>
              <a:buFont typeface="Arial" panose="020B0604020202020204" pitchFamily="34" charset="0"/>
              <a:buNone/>
              <a:defRPr sz="1000" spc="0" baseline="0">
                <a:solidFill>
                  <a:schemeClr val="tx1"/>
                </a:solidFill>
                <a:latin typeface="Clarity City" panose="00000500000000000000" pitchFamily="50" charset="0"/>
              </a:defRPr>
            </a:lvl1pPr>
            <a:lvl2pPr marL="0" indent="0">
              <a:buNone/>
              <a:defRPr sz="1000" spc="0" baseline="0">
                <a:solidFill>
                  <a:schemeClr val="tx1"/>
                </a:solidFill>
                <a:latin typeface="Clarity City" panose="00000500000000000000" pitchFamily="50" charset="0"/>
              </a:defRPr>
            </a:lvl2pPr>
            <a:lvl3pPr marL="0" indent="0">
              <a:buNone/>
              <a:defRPr sz="1000" spc="0" baseline="0">
                <a:solidFill>
                  <a:schemeClr val="tx1"/>
                </a:solidFill>
                <a:latin typeface="Clarity City" panose="00000500000000000000" pitchFamily="50" charset="0"/>
              </a:defRPr>
            </a:lvl3pPr>
            <a:lvl4pPr marL="0" indent="0">
              <a:buNone/>
              <a:defRPr sz="1000" spc="0" baseline="0">
                <a:solidFill>
                  <a:schemeClr val="tx1"/>
                </a:solidFill>
                <a:latin typeface="Clarity City" panose="00000500000000000000" pitchFamily="50" charset="0"/>
              </a:defRPr>
            </a:lvl4pPr>
            <a:lvl5pPr marL="0" indent="0">
              <a:buNone/>
              <a:defRPr sz="1000" spc="0" baseline="0">
                <a:solidFill>
                  <a:schemeClr val="tx1"/>
                </a:solidFill>
                <a:latin typeface="Clarity City" panose="00000500000000000000" pitchFamily="50" charset="0"/>
              </a:defRPr>
            </a:lvl5pPr>
          </a:lstStyle>
          <a:p>
            <a:pPr lvl="0"/>
            <a:r>
              <a:rPr lang="en-GB"/>
              <a:t>Click to edit Master text styles</a:t>
            </a:r>
          </a:p>
        </p:txBody>
      </p:sp>
      <p:sp>
        <p:nvSpPr>
          <p:cNvPr id="29" name="Text Placeholder 27">
            <a:extLst>
              <a:ext uri="{FF2B5EF4-FFF2-40B4-BE49-F238E27FC236}">
                <a16:creationId xmlns:a16="http://schemas.microsoft.com/office/drawing/2014/main" id="{7E201DC4-8053-AE27-1C22-D544BBAE1E45}"/>
              </a:ext>
            </a:extLst>
          </p:cNvPr>
          <p:cNvSpPr>
            <a:spLocks noGrp="1"/>
          </p:cNvSpPr>
          <p:nvPr>
            <p:ph type="body" sz="quarter" idx="27"/>
          </p:nvPr>
        </p:nvSpPr>
        <p:spPr>
          <a:xfrm>
            <a:off x="5270040" y="2289101"/>
            <a:ext cx="1648800" cy="284400"/>
          </a:xfrm>
        </p:spPr>
        <p:txBody>
          <a:bodyPr/>
          <a:lstStyle>
            <a:lvl1pPr marL="0" indent="0">
              <a:spcAft>
                <a:spcPts val="0"/>
              </a:spcAft>
              <a:buFont typeface="Arial" panose="020B0604020202020204" pitchFamily="34" charset="0"/>
              <a:buNone/>
              <a:defRPr sz="1000" spc="0" baseline="0">
                <a:solidFill>
                  <a:schemeClr val="tx1"/>
                </a:solidFill>
                <a:latin typeface="Clarity City" panose="00000500000000000000" pitchFamily="50" charset="0"/>
              </a:defRPr>
            </a:lvl1pPr>
            <a:lvl2pPr marL="0" indent="0">
              <a:buNone/>
              <a:defRPr sz="1000" spc="0" baseline="0">
                <a:solidFill>
                  <a:schemeClr val="tx1"/>
                </a:solidFill>
                <a:latin typeface="Clarity City" panose="00000500000000000000" pitchFamily="50" charset="0"/>
              </a:defRPr>
            </a:lvl2pPr>
            <a:lvl3pPr marL="0" indent="0">
              <a:buNone/>
              <a:defRPr sz="1000" spc="0" baseline="0">
                <a:solidFill>
                  <a:schemeClr val="tx1"/>
                </a:solidFill>
                <a:latin typeface="Clarity City" panose="00000500000000000000" pitchFamily="50" charset="0"/>
              </a:defRPr>
            </a:lvl3pPr>
            <a:lvl4pPr marL="0" indent="0">
              <a:buNone/>
              <a:defRPr sz="1000" spc="0" baseline="0">
                <a:solidFill>
                  <a:schemeClr val="tx1"/>
                </a:solidFill>
                <a:latin typeface="Clarity City" panose="00000500000000000000" pitchFamily="50" charset="0"/>
              </a:defRPr>
            </a:lvl4pPr>
            <a:lvl5pPr marL="0" indent="0">
              <a:buNone/>
              <a:defRPr sz="1000" spc="0" baseline="0">
                <a:solidFill>
                  <a:schemeClr val="tx1"/>
                </a:solidFill>
                <a:latin typeface="Clarity City" panose="00000500000000000000" pitchFamily="50" charset="0"/>
              </a:defRPr>
            </a:lvl5pPr>
          </a:lstStyle>
          <a:p>
            <a:pPr lvl="0"/>
            <a:r>
              <a:rPr lang="en-GB"/>
              <a:t>Click to edit Master text styles</a:t>
            </a:r>
          </a:p>
        </p:txBody>
      </p:sp>
      <p:sp>
        <p:nvSpPr>
          <p:cNvPr id="30" name="Text Placeholder 27">
            <a:extLst>
              <a:ext uri="{FF2B5EF4-FFF2-40B4-BE49-F238E27FC236}">
                <a16:creationId xmlns:a16="http://schemas.microsoft.com/office/drawing/2014/main" id="{4D228AF4-4169-4736-0003-3751131D4ADD}"/>
              </a:ext>
            </a:extLst>
          </p:cNvPr>
          <p:cNvSpPr>
            <a:spLocks noGrp="1"/>
          </p:cNvSpPr>
          <p:nvPr>
            <p:ph type="body" sz="quarter" idx="28"/>
          </p:nvPr>
        </p:nvSpPr>
        <p:spPr>
          <a:xfrm>
            <a:off x="7568280" y="2289101"/>
            <a:ext cx="1648800" cy="284400"/>
          </a:xfrm>
        </p:spPr>
        <p:txBody>
          <a:bodyPr/>
          <a:lstStyle>
            <a:lvl1pPr marL="0" indent="0">
              <a:spcAft>
                <a:spcPts val="0"/>
              </a:spcAft>
              <a:buFont typeface="Arial" panose="020B0604020202020204" pitchFamily="34" charset="0"/>
              <a:buNone/>
              <a:defRPr sz="1000" spc="0" baseline="0">
                <a:solidFill>
                  <a:schemeClr val="bg1"/>
                </a:solidFill>
                <a:latin typeface="Clarity City" panose="00000500000000000000" pitchFamily="50" charset="0"/>
              </a:defRPr>
            </a:lvl1pPr>
            <a:lvl2pPr marL="0" indent="0">
              <a:buNone/>
              <a:defRPr sz="1000" spc="0" baseline="0">
                <a:solidFill>
                  <a:schemeClr val="tx1"/>
                </a:solidFill>
                <a:latin typeface="Clarity City" panose="00000500000000000000" pitchFamily="50" charset="0"/>
              </a:defRPr>
            </a:lvl2pPr>
            <a:lvl3pPr marL="0" indent="0">
              <a:buNone/>
              <a:defRPr sz="1000" spc="0" baseline="0">
                <a:solidFill>
                  <a:schemeClr val="tx1"/>
                </a:solidFill>
                <a:latin typeface="Clarity City" panose="00000500000000000000" pitchFamily="50" charset="0"/>
              </a:defRPr>
            </a:lvl3pPr>
            <a:lvl4pPr marL="0" indent="0">
              <a:buNone/>
              <a:defRPr sz="1000" spc="0" baseline="0">
                <a:solidFill>
                  <a:schemeClr val="tx1"/>
                </a:solidFill>
                <a:latin typeface="Clarity City" panose="00000500000000000000" pitchFamily="50" charset="0"/>
              </a:defRPr>
            </a:lvl4pPr>
            <a:lvl5pPr marL="0" indent="0">
              <a:buNone/>
              <a:defRPr sz="1000" spc="0" baseline="0">
                <a:solidFill>
                  <a:schemeClr val="tx1"/>
                </a:solidFill>
                <a:latin typeface="Clarity City" panose="00000500000000000000" pitchFamily="50" charset="0"/>
              </a:defRPr>
            </a:lvl5pPr>
          </a:lstStyle>
          <a:p>
            <a:pPr lvl="0"/>
            <a:r>
              <a:rPr lang="en-GB"/>
              <a:t>Click to edit Master text styles</a:t>
            </a:r>
          </a:p>
        </p:txBody>
      </p:sp>
      <p:sp>
        <p:nvSpPr>
          <p:cNvPr id="31" name="Text Placeholder 27">
            <a:extLst>
              <a:ext uri="{FF2B5EF4-FFF2-40B4-BE49-F238E27FC236}">
                <a16:creationId xmlns:a16="http://schemas.microsoft.com/office/drawing/2014/main" id="{9C0B11D0-10E8-4B02-458A-71EE24A3B062}"/>
              </a:ext>
            </a:extLst>
          </p:cNvPr>
          <p:cNvSpPr>
            <a:spLocks noGrp="1"/>
          </p:cNvSpPr>
          <p:nvPr>
            <p:ph type="body" sz="quarter" idx="29"/>
          </p:nvPr>
        </p:nvSpPr>
        <p:spPr>
          <a:xfrm>
            <a:off x="9860189" y="2289101"/>
            <a:ext cx="1648800" cy="284400"/>
          </a:xfrm>
        </p:spPr>
        <p:txBody>
          <a:bodyPr/>
          <a:lstStyle>
            <a:lvl1pPr marL="0" indent="0">
              <a:spcAft>
                <a:spcPts val="0"/>
              </a:spcAft>
              <a:buFont typeface="Arial" panose="020B0604020202020204" pitchFamily="34" charset="0"/>
              <a:buNone/>
              <a:defRPr sz="1000" spc="0" baseline="0">
                <a:solidFill>
                  <a:schemeClr val="tx1"/>
                </a:solidFill>
                <a:latin typeface="Clarity City" panose="00000500000000000000" pitchFamily="50" charset="0"/>
              </a:defRPr>
            </a:lvl1pPr>
            <a:lvl2pPr marL="0" indent="0">
              <a:buNone/>
              <a:defRPr sz="1000" spc="0" baseline="0">
                <a:solidFill>
                  <a:schemeClr val="tx1"/>
                </a:solidFill>
                <a:latin typeface="Clarity City" panose="00000500000000000000" pitchFamily="50" charset="0"/>
              </a:defRPr>
            </a:lvl2pPr>
            <a:lvl3pPr marL="0" indent="0">
              <a:buNone/>
              <a:defRPr sz="1000" spc="0" baseline="0">
                <a:solidFill>
                  <a:schemeClr val="tx1"/>
                </a:solidFill>
                <a:latin typeface="Clarity City" panose="00000500000000000000" pitchFamily="50" charset="0"/>
              </a:defRPr>
            </a:lvl3pPr>
            <a:lvl4pPr marL="0" indent="0">
              <a:buNone/>
              <a:defRPr sz="1000" spc="0" baseline="0">
                <a:solidFill>
                  <a:schemeClr val="tx1"/>
                </a:solidFill>
                <a:latin typeface="Clarity City" panose="00000500000000000000" pitchFamily="50" charset="0"/>
              </a:defRPr>
            </a:lvl4pPr>
            <a:lvl5pPr marL="0" indent="0">
              <a:buNone/>
              <a:defRPr sz="1000" spc="0" baseline="0">
                <a:solidFill>
                  <a:schemeClr val="tx1"/>
                </a:solidFill>
                <a:latin typeface="Clarity City" panose="00000500000000000000" pitchFamily="50" charset="0"/>
              </a:defRPr>
            </a:lvl5pPr>
          </a:lstStyle>
          <a:p>
            <a:pPr lvl="0"/>
            <a:r>
              <a:rPr lang="en-GB"/>
              <a:t>Click to edit Master text styles</a:t>
            </a:r>
          </a:p>
        </p:txBody>
      </p:sp>
      <p:sp>
        <p:nvSpPr>
          <p:cNvPr id="32" name="Text Placeholder 27">
            <a:extLst>
              <a:ext uri="{FF2B5EF4-FFF2-40B4-BE49-F238E27FC236}">
                <a16:creationId xmlns:a16="http://schemas.microsoft.com/office/drawing/2014/main" id="{1FE14FCD-9DFB-A610-DAC3-27B1A443951E}"/>
              </a:ext>
            </a:extLst>
          </p:cNvPr>
          <p:cNvSpPr>
            <a:spLocks noGrp="1"/>
          </p:cNvSpPr>
          <p:nvPr>
            <p:ph type="body" sz="quarter" idx="30"/>
          </p:nvPr>
        </p:nvSpPr>
        <p:spPr>
          <a:xfrm>
            <a:off x="2971800" y="4551285"/>
            <a:ext cx="1648800" cy="284400"/>
          </a:xfrm>
        </p:spPr>
        <p:txBody>
          <a:bodyPr/>
          <a:lstStyle>
            <a:lvl1pPr marL="0" indent="0">
              <a:spcAft>
                <a:spcPts val="0"/>
              </a:spcAft>
              <a:buFont typeface="Arial" panose="020B0604020202020204" pitchFamily="34" charset="0"/>
              <a:buNone/>
              <a:defRPr sz="1000" spc="0" baseline="0">
                <a:solidFill>
                  <a:schemeClr val="tx1"/>
                </a:solidFill>
                <a:latin typeface="Clarity City" panose="00000500000000000000" pitchFamily="50" charset="0"/>
              </a:defRPr>
            </a:lvl1pPr>
            <a:lvl2pPr marL="0" indent="0">
              <a:buNone/>
              <a:defRPr sz="1000" spc="0" baseline="0">
                <a:solidFill>
                  <a:schemeClr val="tx1"/>
                </a:solidFill>
                <a:latin typeface="Clarity City" panose="00000500000000000000" pitchFamily="50" charset="0"/>
              </a:defRPr>
            </a:lvl2pPr>
            <a:lvl3pPr marL="0" indent="0">
              <a:buNone/>
              <a:defRPr sz="1000" spc="0" baseline="0">
                <a:solidFill>
                  <a:schemeClr val="tx1"/>
                </a:solidFill>
                <a:latin typeface="Clarity City" panose="00000500000000000000" pitchFamily="50" charset="0"/>
              </a:defRPr>
            </a:lvl3pPr>
            <a:lvl4pPr marL="0" indent="0">
              <a:buNone/>
              <a:defRPr sz="1000" spc="0" baseline="0">
                <a:solidFill>
                  <a:schemeClr val="tx1"/>
                </a:solidFill>
                <a:latin typeface="Clarity City" panose="00000500000000000000" pitchFamily="50" charset="0"/>
              </a:defRPr>
            </a:lvl4pPr>
            <a:lvl5pPr marL="0" indent="0">
              <a:buNone/>
              <a:defRPr sz="1000" spc="0" baseline="0">
                <a:solidFill>
                  <a:schemeClr val="tx1"/>
                </a:solidFill>
                <a:latin typeface="Clarity City" panose="00000500000000000000" pitchFamily="50" charset="0"/>
              </a:defRPr>
            </a:lvl5pPr>
          </a:lstStyle>
          <a:p>
            <a:pPr lvl="0"/>
            <a:r>
              <a:rPr lang="en-GB"/>
              <a:t>Click to edit Master text styles</a:t>
            </a:r>
          </a:p>
        </p:txBody>
      </p:sp>
      <p:sp>
        <p:nvSpPr>
          <p:cNvPr id="33" name="Text Placeholder 27">
            <a:extLst>
              <a:ext uri="{FF2B5EF4-FFF2-40B4-BE49-F238E27FC236}">
                <a16:creationId xmlns:a16="http://schemas.microsoft.com/office/drawing/2014/main" id="{705563E5-DB4C-03E8-514D-1B0F1AEE1603}"/>
              </a:ext>
            </a:extLst>
          </p:cNvPr>
          <p:cNvSpPr>
            <a:spLocks noGrp="1"/>
          </p:cNvSpPr>
          <p:nvPr>
            <p:ph type="body" sz="quarter" idx="31"/>
          </p:nvPr>
        </p:nvSpPr>
        <p:spPr>
          <a:xfrm>
            <a:off x="5270040" y="4551285"/>
            <a:ext cx="1648800" cy="284400"/>
          </a:xfrm>
        </p:spPr>
        <p:txBody>
          <a:bodyPr/>
          <a:lstStyle>
            <a:lvl1pPr marL="0" indent="0">
              <a:spcAft>
                <a:spcPts val="0"/>
              </a:spcAft>
              <a:buFont typeface="Arial" panose="020B0604020202020204" pitchFamily="34" charset="0"/>
              <a:buNone/>
              <a:defRPr sz="1000" spc="0" baseline="0">
                <a:solidFill>
                  <a:schemeClr val="bg1"/>
                </a:solidFill>
                <a:latin typeface="Clarity City" panose="00000500000000000000" pitchFamily="50" charset="0"/>
              </a:defRPr>
            </a:lvl1pPr>
            <a:lvl2pPr marL="0" indent="0">
              <a:buNone/>
              <a:defRPr sz="1000" spc="0" baseline="0">
                <a:solidFill>
                  <a:schemeClr val="tx1"/>
                </a:solidFill>
                <a:latin typeface="Clarity City" panose="00000500000000000000" pitchFamily="50" charset="0"/>
              </a:defRPr>
            </a:lvl2pPr>
            <a:lvl3pPr marL="0" indent="0">
              <a:buNone/>
              <a:defRPr sz="1000" spc="0" baseline="0">
                <a:solidFill>
                  <a:schemeClr val="tx1"/>
                </a:solidFill>
                <a:latin typeface="Clarity City" panose="00000500000000000000" pitchFamily="50" charset="0"/>
              </a:defRPr>
            </a:lvl3pPr>
            <a:lvl4pPr marL="0" indent="0">
              <a:buNone/>
              <a:defRPr sz="1000" spc="0" baseline="0">
                <a:solidFill>
                  <a:schemeClr val="tx1"/>
                </a:solidFill>
                <a:latin typeface="Clarity City" panose="00000500000000000000" pitchFamily="50" charset="0"/>
              </a:defRPr>
            </a:lvl4pPr>
            <a:lvl5pPr marL="0" indent="0">
              <a:buNone/>
              <a:defRPr sz="1000" spc="0" baseline="0">
                <a:solidFill>
                  <a:schemeClr val="tx1"/>
                </a:solidFill>
                <a:latin typeface="Clarity City" panose="00000500000000000000" pitchFamily="50" charset="0"/>
              </a:defRPr>
            </a:lvl5pPr>
          </a:lstStyle>
          <a:p>
            <a:pPr lvl="0"/>
            <a:r>
              <a:rPr lang="en-GB"/>
              <a:t>Click to edit Master text styles</a:t>
            </a:r>
          </a:p>
        </p:txBody>
      </p:sp>
      <p:sp>
        <p:nvSpPr>
          <p:cNvPr id="34" name="Text Placeholder 27">
            <a:extLst>
              <a:ext uri="{FF2B5EF4-FFF2-40B4-BE49-F238E27FC236}">
                <a16:creationId xmlns:a16="http://schemas.microsoft.com/office/drawing/2014/main" id="{464F1D93-20BA-C4C7-FCB3-B0CD3F05D9B1}"/>
              </a:ext>
            </a:extLst>
          </p:cNvPr>
          <p:cNvSpPr>
            <a:spLocks noGrp="1"/>
          </p:cNvSpPr>
          <p:nvPr>
            <p:ph type="body" sz="quarter" idx="32"/>
          </p:nvPr>
        </p:nvSpPr>
        <p:spPr>
          <a:xfrm>
            <a:off x="7568280" y="4551285"/>
            <a:ext cx="1648800" cy="284400"/>
          </a:xfrm>
        </p:spPr>
        <p:txBody>
          <a:bodyPr/>
          <a:lstStyle>
            <a:lvl1pPr marL="0" indent="0">
              <a:spcAft>
                <a:spcPts val="0"/>
              </a:spcAft>
              <a:buFont typeface="Arial" panose="020B0604020202020204" pitchFamily="34" charset="0"/>
              <a:buNone/>
              <a:defRPr sz="1000" spc="0" baseline="0">
                <a:solidFill>
                  <a:schemeClr val="tx1"/>
                </a:solidFill>
                <a:latin typeface="Clarity City" panose="00000500000000000000" pitchFamily="50" charset="0"/>
              </a:defRPr>
            </a:lvl1pPr>
            <a:lvl2pPr marL="0" indent="0">
              <a:buNone/>
              <a:defRPr sz="1000" spc="0" baseline="0">
                <a:solidFill>
                  <a:schemeClr val="tx1"/>
                </a:solidFill>
                <a:latin typeface="Clarity City" panose="00000500000000000000" pitchFamily="50" charset="0"/>
              </a:defRPr>
            </a:lvl2pPr>
            <a:lvl3pPr marL="0" indent="0">
              <a:buNone/>
              <a:defRPr sz="1000" spc="0" baseline="0">
                <a:solidFill>
                  <a:schemeClr val="tx1"/>
                </a:solidFill>
                <a:latin typeface="Clarity City" panose="00000500000000000000" pitchFamily="50" charset="0"/>
              </a:defRPr>
            </a:lvl3pPr>
            <a:lvl4pPr marL="0" indent="0">
              <a:buNone/>
              <a:defRPr sz="1000" spc="0" baseline="0">
                <a:solidFill>
                  <a:schemeClr val="tx1"/>
                </a:solidFill>
                <a:latin typeface="Clarity City" panose="00000500000000000000" pitchFamily="50" charset="0"/>
              </a:defRPr>
            </a:lvl4pPr>
            <a:lvl5pPr marL="0" indent="0">
              <a:buNone/>
              <a:defRPr sz="1000" spc="0" baseline="0">
                <a:solidFill>
                  <a:schemeClr val="tx1"/>
                </a:solidFill>
                <a:latin typeface="Clarity City" panose="00000500000000000000" pitchFamily="50" charset="0"/>
              </a:defRPr>
            </a:lvl5pPr>
          </a:lstStyle>
          <a:p>
            <a:pPr lvl="0"/>
            <a:r>
              <a:rPr lang="en-GB"/>
              <a:t>Click to edit Master text styles</a:t>
            </a:r>
          </a:p>
        </p:txBody>
      </p:sp>
      <p:sp>
        <p:nvSpPr>
          <p:cNvPr id="35" name="Text Placeholder 27">
            <a:extLst>
              <a:ext uri="{FF2B5EF4-FFF2-40B4-BE49-F238E27FC236}">
                <a16:creationId xmlns:a16="http://schemas.microsoft.com/office/drawing/2014/main" id="{6F6D266A-222B-5FA1-5A1C-D880EB371D00}"/>
              </a:ext>
            </a:extLst>
          </p:cNvPr>
          <p:cNvSpPr>
            <a:spLocks noGrp="1"/>
          </p:cNvSpPr>
          <p:nvPr>
            <p:ph type="body" sz="quarter" idx="33"/>
          </p:nvPr>
        </p:nvSpPr>
        <p:spPr>
          <a:xfrm>
            <a:off x="9860189" y="4551285"/>
            <a:ext cx="1648800" cy="284400"/>
          </a:xfrm>
        </p:spPr>
        <p:txBody>
          <a:bodyPr/>
          <a:lstStyle>
            <a:lvl1pPr marL="0" indent="0">
              <a:spcAft>
                <a:spcPts val="0"/>
              </a:spcAft>
              <a:buFont typeface="Arial" panose="020B0604020202020204" pitchFamily="34" charset="0"/>
              <a:buNone/>
              <a:defRPr sz="1000" spc="0" baseline="0">
                <a:solidFill>
                  <a:schemeClr val="tx1"/>
                </a:solidFill>
                <a:latin typeface="Clarity City" panose="00000500000000000000" pitchFamily="50" charset="0"/>
              </a:defRPr>
            </a:lvl1pPr>
            <a:lvl2pPr marL="0" indent="0">
              <a:buNone/>
              <a:defRPr sz="1000" spc="0" baseline="0">
                <a:solidFill>
                  <a:schemeClr val="tx1"/>
                </a:solidFill>
                <a:latin typeface="Clarity City" panose="00000500000000000000" pitchFamily="50" charset="0"/>
              </a:defRPr>
            </a:lvl2pPr>
            <a:lvl3pPr marL="0" indent="0">
              <a:buNone/>
              <a:defRPr sz="1000" spc="0" baseline="0">
                <a:solidFill>
                  <a:schemeClr val="tx1"/>
                </a:solidFill>
                <a:latin typeface="Clarity City" panose="00000500000000000000" pitchFamily="50" charset="0"/>
              </a:defRPr>
            </a:lvl3pPr>
            <a:lvl4pPr marL="0" indent="0">
              <a:buNone/>
              <a:defRPr sz="1000" spc="0" baseline="0">
                <a:solidFill>
                  <a:schemeClr val="tx1"/>
                </a:solidFill>
                <a:latin typeface="Clarity City" panose="00000500000000000000" pitchFamily="50" charset="0"/>
              </a:defRPr>
            </a:lvl4pPr>
            <a:lvl5pPr marL="0" indent="0">
              <a:buNone/>
              <a:defRPr sz="1000" spc="0" baseline="0">
                <a:solidFill>
                  <a:schemeClr val="tx1"/>
                </a:solidFill>
                <a:latin typeface="Clarity City" panose="00000500000000000000" pitchFamily="50" charset="0"/>
              </a:defRPr>
            </a:lvl5pPr>
          </a:lstStyle>
          <a:p>
            <a:pPr lvl="0"/>
            <a:r>
              <a:rPr lang="en-GB"/>
              <a:t>Click to edit Master text styles</a:t>
            </a:r>
          </a:p>
        </p:txBody>
      </p:sp>
    </p:spTree>
    <p:extLst>
      <p:ext uri="{BB962C8B-B14F-4D97-AF65-F5344CB8AC3E}">
        <p14:creationId xmlns:p14="http://schemas.microsoft.com/office/powerpoint/2010/main" val="35605163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ubtitle, content, 2x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D0323-131F-D976-64A3-C25C820D714B}"/>
              </a:ext>
            </a:extLst>
          </p:cNvPr>
          <p:cNvSpPr>
            <a:spLocks noGrp="1"/>
          </p:cNvSpPr>
          <p:nvPr>
            <p:ph type="title"/>
          </p:nvPr>
        </p:nvSpPr>
        <p:spPr/>
        <p:txBody>
          <a:bodyPr/>
          <a:lstStyle/>
          <a:p>
            <a:r>
              <a:rPr lang="en-GB"/>
              <a:t>Click to edit Master title style</a:t>
            </a:r>
          </a:p>
        </p:txBody>
      </p:sp>
      <p:sp>
        <p:nvSpPr>
          <p:cNvPr id="6" name="Text Placeholder 7">
            <a:extLst>
              <a:ext uri="{FF2B5EF4-FFF2-40B4-BE49-F238E27FC236}">
                <a16:creationId xmlns:a16="http://schemas.microsoft.com/office/drawing/2014/main" id="{A828B23E-4BB0-CF56-6442-559AA484A80F}"/>
              </a:ext>
            </a:extLst>
          </p:cNvPr>
          <p:cNvSpPr>
            <a:spLocks noGrp="1"/>
          </p:cNvSpPr>
          <p:nvPr>
            <p:ph type="body" sz="quarter" idx="13" hasCustomPrompt="1"/>
          </p:nvPr>
        </p:nvSpPr>
        <p:spPr>
          <a:xfrm>
            <a:off x="459580" y="441313"/>
            <a:ext cx="1788319" cy="333388"/>
          </a:xfrm>
        </p:spPr>
        <p:txBody>
          <a:bodyPr/>
          <a:lstStyle>
            <a:lvl1pPr>
              <a:spcAft>
                <a:spcPts val="0"/>
              </a:spcAft>
              <a:buFont typeface="Arial" panose="020B0604020202020204" pitchFamily="34" charset="0"/>
              <a:buNone/>
              <a:defRPr sz="1000" b="1" cap="all" spc="-20" baseline="0">
                <a:solidFill>
                  <a:schemeClr val="tx2"/>
                </a:solidFill>
                <a:latin typeface="Clarity City" panose="00000500000000000000" pitchFamily="50" charset="0"/>
              </a:defRPr>
            </a:lvl1pPr>
            <a:lvl2pPr>
              <a:spcAft>
                <a:spcPts val="0"/>
              </a:spcAft>
              <a:buNone/>
              <a:defRPr sz="1000" b="1" cap="all" baseline="0">
                <a:solidFill>
                  <a:schemeClr val="tx1"/>
                </a:solidFill>
                <a:latin typeface="Clarity City" panose="00000500000000000000" pitchFamily="50" charset="0"/>
              </a:defRPr>
            </a:lvl2pPr>
            <a:lvl3pPr marL="0" indent="0">
              <a:spcAft>
                <a:spcPts val="0"/>
              </a:spcAft>
              <a:buNone/>
              <a:tabLst/>
              <a:defRPr sz="1000" b="1" cap="all" baseline="0">
                <a:solidFill>
                  <a:schemeClr val="tx1"/>
                </a:solidFill>
                <a:latin typeface="Clarity City" panose="00000500000000000000" pitchFamily="50" charset="0"/>
              </a:defRPr>
            </a:lvl3pPr>
            <a:lvl4pPr marL="0" indent="0">
              <a:spcAft>
                <a:spcPts val="0"/>
              </a:spcAft>
              <a:buNone/>
              <a:defRPr sz="1000" b="1" cap="all" baseline="0">
                <a:solidFill>
                  <a:schemeClr val="tx1"/>
                </a:solidFill>
                <a:latin typeface="Clarity City" panose="00000500000000000000" pitchFamily="50" charset="0"/>
              </a:defRPr>
            </a:lvl4pPr>
            <a:lvl5pPr marL="0" indent="0">
              <a:spcAft>
                <a:spcPts val="0"/>
              </a:spcAft>
              <a:buNone/>
              <a:defRPr sz="1000" b="1" cap="all" baseline="0">
                <a:solidFill>
                  <a:schemeClr val="tx1"/>
                </a:solidFill>
                <a:latin typeface="Clarity City" panose="00000500000000000000" pitchFamily="50" charset="0"/>
              </a:defRPr>
            </a:lvl5pPr>
          </a:lstStyle>
          <a:p>
            <a:pPr lvl="0"/>
            <a:r>
              <a:rPr lang="en-GB"/>
              <a:t>ADD SECTION</a:t>
            </a:r>
          </a:p>
        </p:txBody>
      </p:sp>
      <p:sp>
        <p:nvSpPr>
          <p:cNvPr id="7" name="Date Placeholder 6">
            <a:extLst>
              <a:ext uri="{FF2B5EF4-FFF2-40B4-BE49-F238E27FC236}">
                <a16:creationId xmlns:a16="http://schemas.microsoft.com/office/drawing/2014/main" id="{1B191C89-8FE3-0670-26EB-6745439233A1}"/>
              </a:ext>
            </a:extLst>
          </p:cNvPr>
          <p:cNvSpPr>
            <a:spLocks noGrp="1"/>
          </p:cNvSpPr>
          <p:nvPr>
            <p:ph type="dt" sz="half" idx="14"/>
          </p:nvPr>
        </p:nvSpPr>
        <p:spPr/>
        <p:txBody>
          <a:bodyPr/>
          <a:lstStyle/>
          <a:p>
            <a:pPr algn="r"/>
            <a:fld id="{C8E32920-869E-4BA7-ACC3-1ED2C31863DC}" type="datetime4">
              <a:rPr lang="en-GB" smtClean="0"/>
              <a:t>09 July 2026</a:t>
            </a:fld>
            <a:endParaRPr lang="en-GB"/>
          </a:p>
        </p:txBody>
      </p:sp>
      <p:sp>
        <p:nvSpPr>
          <p:cNvPr id="8" name="Footer Placeholder 7">
            <a:extLst>
              <a:ext uri="{FF2B5EF4-FFF2-40B4-BE49-F238E27FC236}">
                <a16:creationId xmlns:a16="http://schemas.microsoft.com/office/drawing/2014/main" id="{3B862294-B7A0-4118-A6C0-2852088BB157}"/>
              </a:ext>
            </a:extLst>
          </p:cNvPr>
          <p:cNvSpPr>
            <a:spLocks noGrp="1"/>
          </p:cNvSpPr>
          <p:nvPr>
            <p:ph type="ftr" sz="quarter" idx="15"/>
          </p:nvPr>
        </p:nvSpPr>
        <p:spPr/>
        <p:txBody>
          <a:bodyPr/>
          <a:lstStyle/>
          <a:p>
            <a:r>
              <a:rPr lang="en-GB"/>
              <a:t>Example footer</a:t>
            </a:r>
          </a:p>
        </p:txBody>
      </p:sp>
      <p:sp>
        <p:nvSpPr>
          <p:cNvPr id="9" name="Slide Number Placeholder 8">
            <a:extLst>
              <a:ext uri="{FF2B5EF4-FFF2-40B4-BE49-F238E27FC236}">
                <a16:creationId xmlns:a16="http://schemas.microsoft.com/office/drawing/2014/main" id="{08A1C6C5-84CF-9503-942A-31F2B1F3B635}"/>
              </a:ext>
            </a:extLst>
          </p:cNvPr>
          <p:cNvSpPr>
            <a:spLocks noGrp="1"/>
          </p:cNvSpPr>
          <p:nvPr>
            <p:ph type="sldNum" sz="quarter" idx="16"/>
          </p:nvPr>
        </p:nvSpPr>
        <p:spPr/>
        <p:txBody>
          <a:bodyPr/>
          <a:lstStyle/>
          <a:p>
            <a:r>
              <a:rPr lang="en-GB"/>
              <a:t>Page </a:t>
            </a:r>
            <a:fld id="{5D583F22-7307-4FEA-83E3-0265FE7D6C7B}" type="slidenum">
              <a:rPr lang="en-GB" smtClean="0"/>
              <a:pPr/>
              <a:t>‹#›</a:t>
            </a:fld>
            <a:endParaRPr lang="en-GB"/>
          </a:p>
        </p:txBody>
      </p:sp>
      <p:sp>
        <p:nvSpPr>
          <p:cNvPr id="5" name="Text Placeholder 4">
            <a:extLst>
              <a:ext uri="{FF2B5EF4-FFF2-40B4-BE49-F238E27FC236}">
                <a16:creationId xmlns:a16="http://schemas.microsoft.com/office/drawing/2014/main" id="{B8B35811-F92D-A516-56EA-12428719C991}"/>
              </a:ext>
            </a:extLst>
          </p:cNvPr>
          <p:cNvSpPr>
            <a:spLocks noGrp="1"/>
          </p:cNvSpPr>
          <p:nvPr>
            <p:ph type="body" sz="quarter" idx="17" hasCustomPrompt="1"/>
          </p:nvPr>
        </p:nvSpPr>
        <p:spPr>
          <a:xfrm>
            <a:off x="2756490" y="1375200"/>
            <a:ext cx="9012238" cy="284955"/>
          </a:xfrm>
        </p:spPr>
        <p:txBody>
          <a:bodyPr/>
          <a:lstStyle>
            <a:lvl1pPr marL="0" indent="0">
              <a:lnSpc>
                <a:spcPct val="88000"/>
              </a:lnSpc>
              <a:spcAft>
                <a:spcPts val="0"/>
              </a:spcAft>
              <a:buFont typeface="Arial" panose="020B0604020202020204" pitchFamily="34" charset="0"/>
              <a:buNone/>
              <a:defRPr sz="1800" cap="all" spc="-50" baseline="0">
                <a:solidFill>
                  <a:schemeClr val="tx1"/>
                </a:solidFill>
                <a:latin typeface="+mj-lt"/>
              </a:defRPr>
            </a:lvl1pPr>
            <a:lvl2pPr marL="0" indent="0">
              <a:buNone/>
              <a:defRPr sz="1800" cap="all" spc="-50" baseline="0">
                <a:solidFill>
                  <a:schemeClr val="tx1"/>
                </a:solidFill>
                <a:latin typeface="+mj-lt"/>
              </a:defRPr>
            </a:lvl2pPr>
            <a:lvl3pPr marL="0" indent="0">
              <a:buNone/>
              <a:defRPr sz="1800" cap="all" spc="-50" baseline="0">
                <a:solidFill>
                  <a:schemeClr val="tx1"/>
                </a:solidFill>
                <a:latin typeface="+mj-lt"/>
              </a:defRPr>
            </a:lvl3pPr>
            <a:lvl4pPr marL="0" indent="0">
              <a:buNone/>
              <a:defRPr sz="1800" cap="all" spc="-50" baseline="0">
                <a:solidFill>
                  <a:schemeClr val="tx1"/>
                </a:solidFill>
                <a:latin typeface="+mj-lt"/>
              </a:defRPr>
            </a:lvl4pPr>
            <a:lvl5pPr marL="0" indent="0">
              <a:buNone/>
              <a:defRPr sz="1800" cap="all" spc="-50" baseline="0">
                <a:solidFill>
                  <a:schemeClr val="tx1"/>
                </a:solidFill>
                <a:latin typeface="+mj-lt"/>
              </a:defRPr>
            </a:lvl5pPr>
          </a:lstStyle>
          <a:p>
            <a:pPr lvl="0"/>
            <a:r>
              <a:rPr lang="en-GB"/>
              <a:t>SUBTITLE HERE</a:t>
            </a:r>
          </a:p>
        </p:txBody>
      </p:sp>
      <p:sp>
        <p:nvSpPr>
          <p:cNvPr id="4" name="Content Placeholder 3">
            <a:extLst>
              <a:ext uri="{FF2B5EF4-FFF2-40B4-BE49-F238E27FC236}">
                <a16:creationId xmlns:a16="http://schemas.microsoft.com/office/drawing/2014/main" id="{A61E5577-2974-CB23-1AAF-C3CB7CD06EEA}"/>
              </a:ext>
            </a:extLst>
          </p:cNvPr>
          <p:cNvSpPr>
            <a:spLocks noGrp="1"/>
          </p:cNvSpPr>
          <p:nvPr>
            <p:ph sz="quarter" idx="18"/>
          </p:nvPr>
        </p:nvSpPr>
        <p:spPr>
          <a:xfrm>
            <a:off x="2736850" y="1856793"/>
            <a:ext cx="9012238" cy="206750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Picture Placeholder 10">
            <a:extLst>
              <a:ext uri="{FF2B5EF4-FFF2-40B4-BE49-F238E27FC236}">
                <a16:creationId xmlns:a16="http://schemas.microsoft.com/office/drawing/2014/main" id="{A0C953FD-4306-B19B-7710-FEEDC1E1BFA6}"/>
              </a:ext>
            </a:extLst>
          </p:cNvPr>
          <p:cNvSpPr>
            <a:spLocks noGrp="1"/>
          </p:cNvSpPr>
          <p:nvPr>
            <p:ph type="pic" sz="quarter" idx="19"/>
          </p:nvPr>
        </p:nvSpPr>
        <p:spPr>
          <a:xfrm>
            <a:off x="2752920" y="4131000"/>
            <a:ext cx="4381200" cy="2271600"/>
          </a:xfrm>
          <a:prstGeom prst="roundRect">
            <a:avLst>
              <a:gd name="adj" fmla="val 4482"/>
            </a:avLst>
          </a:prstGeom>
          <a:solidFill>
            <a:schemeClr val="bg1">
              <a:lumMod val="85000"/>
            </a:schemeClr>
          </a:solidFill>
        </p:spPr>
        <p:txBody>
          <a:bodyPr/>
          <a:lstStyle/>
          <a:p>
            <a:endParaRPr lang="en-GB"/>
          </a:p>
        </p:txBody>
      </p:sp>
      <p:sp>
        <p:nvSpPr>
          <p:cNvPr id="14" name="Picture Placeholder 10">
            <a:extLst>
              <a:ext uri="{FF2B5EF4-FFF2-40B4-BE49-F238E27FC236}">
                <a16:creationId xmlns:a16="http://schemas.microsoft.com/office/drawing/2014/main" id="{9DB4D9E0-5040-31ED-C1CF-6AF040D84EA1}"/>
              </a:ext>
            </a:extLst>
          </p:cNvPr>
          <p:cNvSpPr>
            <a:spLocks noGrp="1"/>
          </p:cNvSpPr>
          <p:nvPr>
            <p:ph type="pic" sz="quarter" idx="20"/>
          </p:nvPr>
        </p:nvSpPr>
        <p:spPr>
          <a:xfrm>
            <a:off x="7351560" y="4131000"/>
            <a:ext cx="4381200" cy="2271600"/>
          </a:xfrm>
          <a:prstGeom prst="roundRect">
            <a:avLst>
              <a:gd name="adj" fmla="val 4482"/>
            </a:avLst>
          </a:prstGeom>
          <a:solidFill>
            <a:schemeClr val="bg1">
              <a:lumMod val="85000"/>
            </a:schemeClr>
          </a:solidFill>
        </p:spPr>
        <p:txBody>
          <a:bodyPr/>
          <a:lstStyle/>
          <a:p>
            <a:endParaRPr lang="en-GB"/>
          </a:p>
        </p:txBody>
      </p:sp>
    </p:spTree>
    <p:extLst>
      <p:ext uri="{BB962C8B-B14F-4D97-AF65-F5344CB8AC3E}">
        <p14:creationId xmlns:p14="http://schemas.microsoft.com/office/powerpoint/2010/main" val="3978266748"/>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text, imag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12B0C1F9-ADAC-F7B8-4821-C7D994C676E7}"/>
              </a:ext>
            </a:extLst>
          </p:cNvPr>
          <p:cNvSpPr>
            <a:spLocks noGrp="1"/>
          </p:cNvSpPr>
          <p:nvPr>
            <p:ph type="pic" sz="quarter" idx="19"/>
          </p:nvPr>
        </p:nvSpPr>
        <p:spPr>
          <a:xfrm>
            <a:off x="7351560" y="1381680"/>
            <a:ext cx="4380120" cy="5019480"/>
          </a:xfrm>
          <a:prstGeom prst="roundRect">
            <a:avLst>
              <a:gd name="adj" fmla="val 2525"/>
            </a:avLst>
          </a:prstGeom>
          <a:solidFill>
            <a:schemeClr val="bg1">
              <a:lumMod val="85000"/>
            </a:schemeClr>
          </a:solidFill>
        </p:spPr>
        <p:txBody>
          <a:bodyPr/>
          <a:lstStyle/>
          <a:p>
            <a:endParaRPr lang="en-GB"/>
          </a:p>
        </p:txBody>
      </p:sp>
      <p:sp>
        <p:nvSpPr>
          <p:cNvPr id="2" name="Title 1">
            <a:extLst>
              <a:ext uri="{FF2B5EF4-FFF2-40B4-BE49-F238E27FC236}">
                <a16:creationId xmlns:a16="http://schemas.microsoft.com/office/drawing/2014/main" id="{171D0323-131F-D976-64A3-C25C820D714B}"/>
              </a:ext>
            </a:extLst>
          </p:cNvPr>
          <p:cNvSpPr>
            <a:spLocks noGrp="1"/>
          </p:cNvSpPr>
          <p:nvPr>
            <p:ph type="title"/>
          </p:nvPr>
        </p:nvSpPr>
        <p:spPr/>
        <p:txBody>
          <a:bodyPr/>
          <a:lstStyle/>
          <a:p>
            <a:r>
              <a:rPr lang="en-GB"/>
              <a:t>Click to edit Master title style</a:t>
            </a:r>
          </a:p>
        </p:txBody>
      </p:sp>
      <p:sp>
        <p:nvSpPr>
          <p:cNvPr id="6" name="Text Placeholder 7">
            <a:extLst>
              <a:ext uri="{FF2B5EF4-FFF2-40B4-BE49-F238E27FC236}">
                <a16:creationId xmlns:a16="http://schemas.microsoft.com/office/drawing/2014/main" id="{A828B23E-4BB0-CF56-6442-559AA484A80F}"/>
              </a:ext>
            </a:extLst>
          </p:cNvPr>
          <p:cNvSpPr>
            <a:spLocks noGrp="1"/>
          </p:cNvSpPr>
          <p:nvPr>
            <p:ph type="body" sz="quarter" idx="13" hasCustomPrompt="1"/>
          </p:nvPr>
        </p:nvSpPr>
        <p:spPr>
          <a:xfrm>
            <a:off x="459580" y="441313"/>
            <a:ext cx="1788319" cy="333388"/>
          </a:xfrm>
        </p:spPr>
        <p:txBody>
          <a:bodyPr/>
          <a:lstStyle>
            <a:lvl1pPr>
              <a:spcAft>
                <a:spcPts val="0"/>
              </a:spcAft>
              <a:buFont typeface="Arial" panose="020B0604020202020204" pitchFamily="34" charset="0"/>
              <a:buNone/>
              <a:defRPr sz="1000" b="1" cap="all" spc="-20" baseline="0">
                <a:solidFill>
                  <a:schemeClr val="tx2"/>
                </a:solidFill>
                <a:latin typeface="Clarity City" panose="00000500000000000000" pitchFamily="50" charset="0"/>
              </a:defRPr>
            </a:lvl1pPr>
            <a:lvl2pPr>
              <a:spcAft>
                <a:spcPts val="0"/>
              </a:spcAft>
              <a:buNone/>
              <a:defRPr sz="1000" b="1" cap="all" baseline="0">
                <a:solidFill>
                  <a:schemeClr val="tx1"/>
                </a:solidFill>
                <a:latin typeface="Clarity City" panose="00000500000000000000" pitchFamily="50" charset="0"/>
              </a:defRPr>
            </a:lvl2pPr>
            <a:lvl3pPr marL="0" indent="0">
              <a:spcAft>
                <a:spcPts val="0"/>
              </a:spcAft>
              <a:buNone/>
              <a:tabLst/>
              <a:defRPr sz="1000" b="1" cap="all" baseline="0">
                <a:solidFill>
                  <a:schemeClr val="tx1"/>
                </a:solidFill>
                <a:latin typeface="Clarity City" panose="00000500000000000000" pitchFamily="50" charset="0"/>
              </a:defRPr>
            </a:lvl3pPr>
            <a:lvl4pPr marL="0" indent="0">
              <a:spcAft>
                <a:spcPts val="0"/>
              </a:spcAft>
              <a:buNone/>
              <a:defRPr sz="1000" b="1" cap="all" baseline="0">
                <a:solidFill>
                  <a:schemeClr val="tx1"/>
                </a:solidFill>
                <a:latin typeface="Clarity City" panose="00000500000000000000" pitchFamily="50" charset="0"/>
              </a:defRPr>
            </a:lvl4pPr>
            <a:lvl5pPr marL="0" indent="0">
              <a:spcAft>
                <a:spcPts val="0"/>
              </a:spcAft>
              <a:buNone/>
              <a:defRPr sz="1000" b="1" cap="all" baseline="0">
                <a:solidFill>
                  <a:schemeClr val="tx1"/>
                </a:solidFill>
                <a:latin typeface="Clarity City" panose="00000500000000000000" pitchFamily="50" charset="0"/>
              </a:defRPr>
            </a:lvl5pPr>
          </a:lstStyle>
          <a:p>
            <a:pPr lvl="0"/>
            <a:r>
              <a:rPr lang="en-GB"/>
              <a:t>ADD SECTION</a:t>
            </a:r>
          </a:p>
        </p:txBody>
      </p:sp>
      <p:sp>
        <p:nvSpPr>
          <p:cNvPr id="7" name="Date Placeholder 6">
            <a:extLst>
              <a:ext uri="{FF2B5EF4-FFF2-40B4-BE49-F238E27FC236}">
                <a16:creationId xmlns:a16="http://schemas.microsoft.com/office/drawing/2014/main" id="{1B191C89-8FE3-0670-26EB-6745439233A1}"/>
              </a:ext>
            </a:extLst>
          </p:cNvPr>
          <p:cNvSpPr>
            <a:spLocks noGrp="1"/>
          </p:cNvSpPr>
          <p:nvPr>
            <p:ph type="dt" sz="half" idx="14"/>
          </p:nvPr>
        </p:nvSpPr>
        <p:spPr/>
        <p:txBody>
          <a:bodyPr/>
          <a:lstStyle/>
          <a:p>
            <a:pPr algn="r"/>
            <a:fld id="{C8E32920-869E-4BA7-ACC3-1ED2C31863DC}" type="datetime4">
              <a:rPr lang="en-GB" smtClean="0"/>
              <a:t>09 July 2026</a:t>
            </a:fld>
            <a:endParaRPr lang="en-GB"/>
          </a:p>
        </p:txBody>
      </p:sp>
      <p:sp>
        <p:nvSpPr>
          <p:cNvPr id="8" name="Footer Placeholder 7">
            <a:extLst>
              <a:ext uri="{FF2B5EF4-FFF2-40B4-BE49-F238E27FC236}">
                <a16:creationId xmlns:a16="http://schemas.microsoft.com/office/drawing/2014/main" id="{3B862294-B7A0-4118-A6C0-2852088BB157}"/>
              </a:ext>
            </a:extLst>
          </p:cNvPr>
          <p:cNvSpPr>
            <a:spLocks noGrp="1"/>
          </p:cNvSpPr>
          <p:nvPr>
            <p:ph type="ftr" sz="quarter" idx="15"/>
          </p:nvPr>
        </p:nvSpPr>
        <p:spPr/>
        <p:txBody>
          <a:bodyPr/>
          <a:lstStyle/>
          <a:p>
            <a:r>
              <a:rPr lang="en-GB"/>
              <a:t>Example footer</a:t>
            </a:r>
          </a:p>
        </p:txBody>
      </p:sp>
      <p:sp>
        <p:nvSpPr>
          <p:cNvPr id="9" name="Slide Number Placeholder 8">
            <a:extLst>
              <a:ext uri="{FF2B5EF4-FFF2-40B4-BE49-F238E27FC236}">
                <a16:creationId xmlns:a16="http://schemas.microsoft.com/office/drawing/2014/main" id="{08A1C6C5-84CF-9503-942A-31F2B1F3B635}"/>
              </a:ext>
            </a:extLst>
          </p:cNvPr>
          <p:cNvSpPr>
            <a:spLocks noGrp="1"/>
          </p:cNvSpPr>
          <p:nvPr>
            <p:ph type="sldNum" sz="quarter" idx="16"/>
          </p:nvPr>
        </p:nvSpPr>
        <p:spPr/>
        <p:txBody>
          <a:bodyPr/>
          <a:lstStyle/>
          <a:p>
            <a:r>
              <a:rPr lang="en-GB"/>
              <a:t>Page </a:t>
            </a:r>
            <a:fld id="{5D583F22-7307-4FEA-83E3-0265FE7D6C7B}" type="slidenum">
              <a:rPr lang="en-GB" smtClean="0"/>
              <a:pPr/>
              <a:t>‹#›</a:t>
            </a:fld>
            <a:endParaRPr lang="en-GB"/>
          </a:p>
        </p:txBody>
      </p:sp>
      <p:sp>
        <p:nvSpPr>
          <p:cNvPr id="4" name="Content Placeholder 3">
            <a:extLst>
              <a:ext uri="{FF2B5EF4-FFF2-40B4-BE49-F238E27FC236}">
                <a16:creationId xmlns:a16="http://schemas.microsoft.com/office/drawing/2014/main" id="{A61E5577-2974-CB23-1AAF-C3CB7CD06EEA}"/>
              </a:ext>
            </a:extLst>
          </p:cNvPr>
          <p:cNvSpPr>
            <a:spLocks noGrp="1"/>
          </p:cNvSpPr>
          <p:nvPr>
            <p:ph sz="quarter" idx="18"/>
          </p:nvPr>
        </p:nvSpPr>
        <p:spPr>
          <a:xfrm>
            <a:off x="2736849" y="1350001"/>
            <a:ext cx="4496400" cy="512447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2" name="Picture Placeholder 10">
            <a:extLst>
              <a:ext uri="{FF2B5EF4-FFF2-40B4-BE49-F238E27FC236}">
                <a16:creationId xmlns:a16="http://schemas.microsoft.com/office/drawing/2014/main" id="{A83FD597-8470-7E14-3293-008F46D6DF29}"/>
              </a:ext>
            </a:extLst>
          </p:cNvPr>
          <p:cNvSpPr>
            <a:spLocks noGrp="1"/>
          </p:cNvSpPr>
          <p:nvPr>
            <p:ph type="pic" sz="quarter" idx="20"/>
          </p:nvPr>
        </p:nvSpPr>
        <p:spPr>
          <a:xfrm>
            <a:off x="457200" y="1381680"/>
            <a:ext cx="1013040" cy="1031400"/>
          </a:xfrm>
          <a:prstGeom prst="roundRect">
            <a:avLst>
              <a:gd name="adj" fmla="val 10282"/>
            </a:avLst>
          </a:prstGeom>
          <a:solidFill>
            <a:schemeClr val="bg1">
              <a:lumMod val="85000"/>
            </a:schemeClr>
          </a:solidFill>
        </p:spPr>
        <p:txBody>
          <a:bodyPr/>
          <a:lstStyle/>
          <a:p>
            <a:endParaRPr lang="en-GB"/>
          </a:p>
        </p:txBody>
      </p:sp>
      <p:sp>
        <p:nvSpPr>
          <p:cNvPr id="14" name="Text Placeholder 13">
            <a:extLst>
              <a:ext uri="{FF2B5EF4-FFF2-40B4-BE49-F238E27FC236}">
                <a16:creationId xmlns:a16="http://schemas.microsoft.com/office/drawing/2014/main" id="{B4705B41-3F73-EA00-4DCF-52A8BE958B12}"/>
              </a:ext>
            </a:extLst>
          </p:cNvPr>
          <p:cNvSpPr>
            <a:spLocks noGrp="1"/>
          </p:cNvSpPr>
          <p:nvPr>
            <p:ph type="body" sz="quarter" idx="21"/>
          </p:nvPr>
        </p:nvSpPr>
        <p:spPr>
          <a:xfrm>
            <a:off x="457200" y="2517805"/>
            <a:ext cx="2082240" cy="405720"/>
          </a:xfrm>
        </p:spPr>
        <p:txBody>
          <a:bodyPr/>
          <a:lstStyle>
            <a:lvl1pPr marL="0" indent="0">
              <a:spcAft>
                <a:spcPts val="0"/>
              </a:spcAft>
              <a:buFont typeface="Arial" panose="020B0604020202020204" pitchFamily="34" charset="0"/>
              <a:buNone/>
              <a:defRPr sz="1000" b="1" spc="0" baseline="0">
                <a:solidFill>
                  <a:schemeClr val="accent1"/>
                </a:solidFill>
                <a:latin typeface="Clarity City" panose="00000500000000000000" pitchFamily="50" charset="0"/>
              </a:defRPr>
            </a:lvl1pPr>
            <a:lvl2pPr marL="0" indent="0">
              <a:buNone/>
              <a:defRPr sz="1000" spc="0" baseline="0">
                <a:latin typeface="Clarity City" panose="00000500000000000000" pitchFamily="50" charset="0"/>
              </a:defRPr>
            </a:lvl2pPr>
            <a:lvl3pPr marL="0" indent="0">
              <a:buNone/>
              <a:defRPr sz="1000" spc="0" baseline="0">
                <a:latin typeface="Clarity City" panose="00000500000000000000" pitchFamily="50" charset="0"/>
              </a:defRPr>
            </a:lvl3pPr>
            <a:lvl4pPr marL="0" indent="0">
              <a:buNone/>
              <a:defRPr sz="1000" spc="0" baseline="0">
                <a:latin typeface="Clarity City" panose="00000500000000000000" pitchFamily="50" charset="0"/>
              </a:defRPr>
            </a:lvl4pPr>
            <a:lvl5pPr marL="0" indent="0">
              <a:buNone/>
              <a:defRPr sz="1000" spc="0" baseline="0">
                <a:latin typeface="Clarity City" panose="00000500000000000000" pitchFamily="50" charset="0"/>
              </a:defRPr>
            </a:lvl5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3304421877"/>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ubtitle, text, imag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12B0C1F9-ADAC-F7B8-4821-C7D994C676E7}"/>
              </a:ext>
            </a:extLst>
          </p:cNvPr>
          <p:cNvSpPr>
            <a:spLocks noGrp="1"/>
          </p:cNvSpPr>
          <p:nvPr>
            <p:ph type="pic" sz="quarter" idx="19"/>
          </p:nvPr>
        </p:nvSpPr>
        <p:spPr>
          <a:xfrm>
            <a:off x="7351560" y="1381680"/>
            <a:ext cx="4380120" cy="5019480"/>
          </a:xfrm>
          <a:prstGeom prst="roundRect">
            <a:avLst>
              <a:gd name="adj" fmla="val 2525"/>
            </a:avLst>
          </a:prstGeom>
          <a:solidFill>
            <a:schemeClr val="bg1">
              <a:lumMod val="85000"/>
            </a:schemeClr>
          </a:solidFill>
        </p:spPr>
        <p:txBody>
          <a:bodyPr/>
          <a:lstStyle/>
          <a:p>
            <a:endParaRPr lang="en-GB"/>
          </a:p>
        </p:txBody>
      </p:sp>
      <p:sp>
        <p:nvSpPr>
          <p:cNvPr id="2" name="Title 1">
            <a:extLst>
              <a:ext uri="{FF2B5EF4-FFF2-40B4-BE49-F238E27FC236}">
                <a16:creationId xmlns:a16="http://schemas.microsoft.com/office/drawing/2014/main" id="{171D0323-131F-D976-64A3-C25C820D714B}"/>
              </a:ext>
            </a:extLst>
          </p:cNvPr>
          <p:cNvSpPr>
            <a:spLocks noGrp="1"/>
          </p:cNvSpPr>
          <p:nvPr>
            <p:ph type="title"/>
          </p:nvPr>
        </p:nvSpPr>
        <p:spPr/>
        <p:txBody>
          <a:bodyPr/>
          <a:lstStyle/>
          <a:p>
            <a:r>
              <a:rPr lang="en-GB"/>
              <a:t>Click to edit Master title style</a:t>
            </a:r>
          </a:p>
        </p:txBody>
      </p:sp>
      <p:sp>
        <p:nvSpPr>
          <p:cNvPr id="6" name="Text Placeholder 7">
            <a:extLst>
              <a:ext uri="{FF2B5EF4-FFF2-40B4-BE49-F238E27FC236}">
                <a16:creationId xmlns:a16="http://schemas.microsoft.com/office/drawing/2014/main" id="{A828B23E-4BB0-CF56-6442-559AA484A80F}"/>
              </a:ext>
            </a:extLst>
          </p:cNvPr>
          <p:cNvSpPr>
            <a:spLocks noGrp="1"/>
          </p:cNvSpPr>
          <p:nvPr>
            <p:ph type="body" sz="quarter" idx="13" hasCustomPrompt="1"/>
          </p:nvPr>
        </p:nvSpPr>
        <p:spPr>
          <a:xfrm>
            <a:off x="459580" y="441313"/>
            <a:ext cx="1788319" cy="333388"/>
          </a:xfrm>
        </p:spPr>
        <p:txBody>
          <a:bodyPr/>
          <a:lstStyle>
            <a:lvl1pPr>
              <a:spcAft>
                <a:spcPts val="0"/>
              </a:spcAft>
              <a:buFont typeface="Arial" panose="020B0604020202020204" pitchFamily="34" charset="0"/>
              <a:buNone/>
              <a:defRPr sz="1000" b="1" cap="all" spc="-20" baseline="0">
                <a:solidFill>
                  <a:schemeClr val="tx2"/>
                </a:solidFill>
                <a:latin typeface="Clarity City" panose="00000500000000000000" pitchFamily="50" charset="0"/>
              </a:defRPr>
            </a:lvl1pPr>
            <a:lvl2pPr>
              <a:spcAft>
                <a:spcPts val="0"/>
              </a:spcAft>
              <a:buNone/>
              <a:defRPr sz="1000" b="1" cap="all" baseline="0">
                <a:solidFill>
                  <a:schemeClr val="tx1"/>
                </a:solidFill>
                <a:latin typeface="Clarity City" panose="00000500000000000000" pitchFamily="50" charset="0"/>
              </a:defRPr>
            </a:lvl2pPr>
            <a:lvl3pPr marL="0" indent="0">
              <a:spcAft>
                <a:spcPts val="0"/>
              </a:spcAft>
              <a:buNone/>
              <a:tabLst/>
              <a:defRPr sz="1000" b="1" cap="all" baseline="0">
                <a:solidFill>
                  <a:schemeClr val="tx1"/>
                </a:solidFill>
                <a:latin typeface="Clarity City" panose="00000500000000000000" pitchFamily="50" charset="0"/>
              </a:defRPr>
            </a:lvl3pPr>
            <a:lvl4pPr marL="0" indent="0">
              <a:spcAft>
                <a:spcPts val="0"/>
              </a:spcAft>
              <a:buNone/>
              <a:defRPr sz="1000" b="1" cap="all" baseline="0">
                <a:solidFill>
                  <a:schemeClr val="tx1"/>
                </a:solidFill>
                <a:latin typeface="Clarity City" panose="00000500000000000000" pitchFamily="50" charset="0"/>
              </a:defRPr>
            </a:lvl4pPr>
            <a:lvl5pPr marL="0" indent="0">
              <a:spcAft>
                <a:spcPts val="0"/>
              </a:spcAft>
              <a:buNone/>
              <a:defRPr sz="1000" b="1" cap="all" baseline="0">
                <a:solidFill>
                  <a:schemeClr val="tx1"/>
                </a:solidFill>
                <a:latin typeface="Clarity City" panose="00000500000000000000" pitchFamily="50" charset="0"/>
              </a:defRPr>
            </a:lvl5pPr>
          </a:lstStyle>
          <a:p>
            <a:pPr lvl="0"/>
            <a:r>
              <a:rPr lang="en-GB"/>
              <a:t>ADD SECTION</a:t>
            </a:r>
          </a:p>
        </p:txBody>
      </p:sp>
      <p:sp>
        <p:nvSpPr>
          <p:cNvPr id="7" name="Date Placeholder 6">
            <a:extLst>
              <a:ext uri="{FF2B5EF4-FFF2-40B4-BE49-F238E27FC236}">
                <a16:creationId xmlns:a16="http://schemas.microsoft.com/office/drawing/2014/main" id="{1B191C89-8FE3-0670-26EB-6745439233A1}"/>
              </a:ext>
            </a:extLst>
          </p:cNvPr>
          <p:cNvSpPr>
            <a:spLocks noGrp="1"/>
          </p:cNvSpPr>
          <p:nvPr>
            <p:ph type="dt" sz="half" idx="14"/>
          </p:nvPr>
        </p:nvSpPr>
        <p:spPr/>
        <p:txBody>
          <a:bodyPr/>
          <a:lstStyle/>
          <a:p>
            <a:pPr algn="r"/>
            <a:fld id="{C8E32920-869E-4BA7-ACC3-1ED2C31863DC}" type="datetime4">
              <a:rPr lang="en-GB" smtClean="0"/>
              <a:t>09 July 2026</a:t>
            </a:fld>
            <a:endParaRPr lang="en-GB"/>
          </a:p>
        </p:txBody>
      </p:sp>
      <p:sp>
        <p:nvSpPr>
          <p:cNvPr id="8" name="Footer Placeholder 7">
            <a:extLst>
              <a:ext uri="{FF2B5EF4-FFF2-40B4-BE49-F238E27FC236}">
                <a16:creationId xmlns:a16="http://schemas.microsoft.com/office/drawing/2014/main" id="{3B862294-B7A0-4118-A6C0-2852088BB157}"/>
              </a:ext>
            </a:extLst>
          </p:cNvPr>
          <p:cNvSpPr>
            <a:spLocks noGrp="1"/>
          </p:cNvSpPr>
          <p:nvPr>
            <p:ph type="ftr" sz="quarter" idx="15"/>
          </p:nvPr>
        </p:nvSpPr>
        <p:spPr/>
        <p:txBody>
          <a:bodyPr/>
          <a:lstStyle/>
          <a:p>
            <a:r>
              <a:rPr lang="en-GB"/>
              <a:t>Example footer</a:t>
            </a:r>
          </a:p>
        </p:txBody>
      </p:sp>
      <p:sp>
        <p:nvSpPr>
          <p:cNvPr id="9" name="Slide Number Placeholder 8">
            <a:extLst>
              <a:ext uri="{FF2B5EF4-FFF2-40B4-BE49-F238E27FC236}">
                <a16:creationId xmlns:a16="http://schemas.microsoft.com/office/drawing/2014/main" id="{08A1C6C5-84CF-9503-942A-31F2B1F3B635}"/>
              </a:ext>
            </a:extLst>
          </p:cNvPr>
          <p:cNvSpPr>
            <a:spLocks noGrp="1"/>
          </p:cNvSpPr>
          <p:nvPr>
            <p:ph type="sldNum" sz="quarter" idx="16"/>
          </p:nvPr>
        </p:nvSpPr>
        <p:spPr/>
        <p:txBody>
          <a:bodyPr/>
          <a:lstStyle/>
          <a:p>
            <a:r>
              <a:rPr lang="en-GB"/>
              <a:t>Page </a:t>
            </a:r>
            <a:fld id="{5D583F22-7307-4FEA-83E3-0265FE7D6C7B}" type="slidenum">
              <a:rPr lang="en-GB" smtClean="0"/>
              <a:pPr/>
              <a:t>‹#›</a:t>
            </a:fld>
            <a:endParaRPr lang="en-GB"/>
          </a:p>
        </p:txBody>
      </p:sp>
      <p:sp>
        <p:nvSpPr>
          <p:cNvPr id="5" name="Text Placeholder 4">
            <a:extLst>
              <a:ext uri="{FF2B5EF4-FFF2-40B4-BE49-F238E27FC236}">
                <a16:creationId xmlns:a16="http://schemas.microsoft.com/office/drawing/2014/main" id="{B8B35811-F92D-A516-56EA-12428719C991}"/>
              </a:ext>
            </a:extLst>
          </p:cNvPr>
          <p:cNvSpPr>
            <a:spLocks noGrp="1"/>
          </p:cNvSpPr>
          <p:nvPr>
            <p:ph type="body" sz="quarter" idx="17" hasCustomPrompt="1"/>
          </p:nvPr>
        </p:nvSpPr>
        <p:spPr>
          <a:xfrm>
            <a:off x="2756488" y="1375200"/>
            <a:ext cx="4496400" cy="284955"/>
          </a:xfrm>
        </p:spPr>
        <p:txBody>
          <a:bodyPr/>
          <a:lstStyle>
            <a:lvl1pPr marL="0" indent="0">
              <a:lnSpc>
                <a:spcPct val="88000"/>
              </a:lnSpc>
              <a:spcAft>
                <a:spcPts val="0"/>
              </a:spcAft>
              <a:buFont typeface="Arial" panose="020B0604020202020204" pitchFamily="34" charset="0"/>
              <a:buNone/>
              <a:defRPr sz="1800" cap="all" spc="-50" baseline="0">
                <a:solidFill>
                  <a:schemeClr val="tx1"/>
                </a:solidFill>
                <a:latin typeface="+mj-lt"/>
              </a:defRPr>
            </a:lvl1pPr>
            <a:lvl2pPr marL="0" indent="0">
              <a:buNone/>
              <a:defRPr sz="1800" cap="all" spc="-50" baseline="0">
                <a:solidFill>
                  <a:schemeClr val="tx1"/>
                </a:solidFill>
                <a:latin typeface="+mj-lt"/>
              </a:defRPr>
            </a:lvl2pPr>
            <a:lvl3pPr marL="0" indent="0">
              <a:buNone/>
              <a:defRPr sz="1800" cap="all" spc="-50" baseline="0">
                <a:solidFill>
                  <a:schemeClr val="tx1"/>
                </a:solidFill>
                <a:latin typeface="+mj-lt"/>
              </a:defRPr>
            </a:lvl3pPr>
            <a:lvl4pPr marL="0" indent="0">
              <a:buNone/>
              <a:defRPr sz="1800" cap="all" spc="-50" baseline="0">
                <a:solidFill>
                  <a:schemeClr val="tx1"/>
                </a:solidFill>
                <a:latin typeface="+mj-lt"/>
              </a:defRPr>
            </a:lvl4pPr>
            <a:lvl5pPr marL="0" indent="0">
              <a:buNone/>
              <a:defRPr sz="1800" cap="all" spc="-50" baseline="0">
                <a:solidFill>
                  <a:schemeClr val="tx1"/>
                </a:solidFill>
                <a:latin typeface="+mj-lt"/>
              </a:defRPr>
            </a:lvl5pPr>
          </a:lstStyle>
          <a:p>
            <a:pPr lvl="0"/>
            <a:r>
              <a:rPr lang="en-GB"/>
              <a:t>SUBTITLE HERE</a:t>
            </a:r>
          </a:p>
        </p:txBody>
      </p:sp>
      <p:sp>
        <p:nvSpPr>
          <p:cNvPr id="4" name="Content Placeholder 3">
            <a:extLst>
              <a:ext uri="{FF2B5EF4-FFF2-40B4-BE49-F238E27FC236}">
                <a16:creationId xmlns:a16="http://schemas.microsoft.com/office/drawing/2014/main" id="{A61E5577-2974-CB23-1AAF-C3CB7CD06EEA}"/>
              </a:ext>
            </a:extLst>
          </p:cNvPr>
          <p:cNvSpPr>
            <a:spLocks noGrp="1"/>
          </p:cNvSpPr>
          <p:nvPr>
            <p:ph sz="quarter" idx="18"/>
          </p:nvPr>
        </p:nvSpPr>
        <p:spPr>
          <a:xfrm>
            <a:off x="2736849" y="1856793"/>
            <a:ext cx="4496400" cy="46176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2" name="Picture Placeholder 10">
            <a:extLst>
              <a:ext uri="{FF2B5EF4-FFF2-40B4-BE49-F238E27FC236}">
                <a16:creationId xmlns:a16="http://schemas.microsoft.com/office/drawing/2014/main" id="{A83FD597-8470-7E14-3293-008F46D6DF29}"/>
              </a:ext>
            </a:extLst>
          </p:cNvPr>
          <p:cNvSpPr>
            <a:spLocks noGrp="1"/>
          </p:cNvSpPr>
          <p:nvPr>
            <p:ph type="pic" sz="quarter" idx="20"/>
          </p:nvPr>
        </p:nvSpPr>
        <p:spPr>
          <a:xfrm>
            <a:off x="457200" y="1381680"/>
            <a:ext cx="1013040" cy="1031400"/>
          </a:xfrm>
          <a:prstGeom prst="roundRect">
            <a:avLst>
              <a:gd name="adj" fmla="val 10282"/>
            </a:avLst>
          </a:prstGeom>
          <a:solidFill>
            <a:schemeClr val="bg1">
              <a:lumMod val="85000"/>
            </a:schemeClr>
          </a:solidFill>
        </p:spPr>
        <p:txBody>
          <a:bodyPr/>
          <a:lstStyle/>
          <a:p>
            <a:endParaRPr lang="en-GB"/>
          </a:p>
        </p:txBody>
      </p:sp>
      <p:sp>
        <p:nvSpPr>
          <p:cNvPr id="14" name="Text Placeholder 13">
            <a:extLst>
              <a:ext uri="{FF2B5EF4-FFF2-40B4-BE49-F238E27FC236}">
                <a16:creationId xmlns:a16="http://schemas.microsoft.com/office/drawing/2014/main" id="{B4705B41-3F73-EA00-4DCF-52A8BE958B12}"/>
              </a:ext>
            </a:extLst>
          </p:cNvPr>
          <p:cNvSpPr>
            <a:spLocks noGrp="1"/>
          </p:cNvSpPr>
          <p:nvPr>
            <p:ph type="body" sz="quarter" idx="21"/>
          </p:nvPr>
        </p:nvSpPr>
        <p:spPr>
          <a:xfrm>
            <a:off x="457200" y="2517805"/>
            <a:ext cx="2082240" cy="405720"/>
          </a:xfrm>
        </p:spPr>
        <p:txBody>
          <a:bodyPr/>
          <a:lstStyle>
            <a:lvl1pPr marL="0" indent="0">
              <a:spcAft>
                <a:spcPts val="0"/>
              </a:spcAft>
              <a:buFont typeface="Arial" panose="020B0604020202020204" pitchFamily="34" charset="0"/>
              <a:buNone/>
              <a:defRPr sz="1000" b="1" spc="0" baseline="0">
                <a:solidFill>
                  <a:schemeClr val="accent1"/>
                </a:solidFill>
                <a:latin typeface="Clarity City" panose="00000500000000000000" pitchFamily="50" charset="0"/>
              </a:defRPr>
            </a:lvl1pPr>
            <a:lvl2pPr marL="0" indent="0">
              <a:buNone/>
              <a:defRPr sz="1000" spc="0" baseline="0">
                <a:latin typeface="Clarity City" panose="00000500000000000000" pitchFamily="50" charset="0"/>
              </a:defRPr>
            </a:lvl2pPr>
            <a:lvl3pPr marL="0" indent="0">
              <a:buNone/>
              <a:defRPr sz="1000" spc="0" baseline="0">
                <a:latin typeface="Clarity City" panose="00000500000000000000" pitchFamily="50" charset="0"/>
              </a:defRPr>
            </a:lvl3pPr>
            <a:lvl4pPr marL="0" indent="0">
              <a:buNone/>
              <a:defRPr sz="1000" spc="0" baseline="0">
                <a:latin typeface="Clarity City" panose="00000500000000000000" pitchFamily="50" charset="0"/>
              </a:defRPr>
            </a:lvl4pPr>
            <a:lvl5pPr marL="0" indent="0">
              <a:buNone/>
              <a:defRPr sz="1000" spc="0" baseline="0">
                <a:latin typeface="Clarity City" panose="00000500000000000000" pitchFamily="50" charset="0"/>
              </a:defRPr>
            </a:lvl5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984963164"/>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3 points and image">
    <p:spTree>
      <p:nvGrpSpPr>
        <p:cNvPr id="1" name=""/>
        <p:cNvGrpSpPr/>
        <p:nvPr/>
      </p:nvGrpSpPr>
      <p:grpSpPr>
        <a:xfrm>
          <a:off x="0" y="0"/>
          <a:ext cx="0" cy="0"/>
          <a:chOff x="0" y="0"/>
          <a:chExt cx="0" cy="0"/>
        </a:xfrm>
      </p:grpSpPr>
      <p:sp>
        <p:nvSpPr>
          <p:cNvPr id="15" name="Text Placeholder 12">
            <a:extLst>
              <a:ext uri="{FF2B5EF4-FFF2-40B4-BE49-F238E27FC236}">
                <a16:creationId xmlns:a16="http://schemas.microsoft.com/office/drawing/2014/main" id="{7B230F08-F392-086B-C45A-F3A6D2856407}"/>
              </a:ext>
            </a:extLst>
          </p:cNvPr>
          <p:cNvSpPr>
            <a:spLocks noGrp="1"/>
          </p:cNvSpPr>
          <p:nvPr>
            <p:ph type="body" sz="quarter" idx="27" hasCustomPrompt="1"/>
          </p:nvPr>
        </p:nvSpPr>
        <p:spPr>
          <a:xfrm>
            <a:off x="2754360" y="3369960"/>
            <a:ext cx="4381200" cy="1407600"/>
          </a:xfrm>
          <a:prstGeom prst="roundRect">
            <a:avLst>
              <a:gd name="adj" fmla="val 7193"/>
            </a:avLst>
          </a:prstGeom>
          <a:solidFill>
            <a:schemeClr val="accent4"/>
          </a:solidFill>
        </p:spPr>
        <p:txBody>
          <a:bodyPr/>
          <a:lstStyle>
            <a:lvl1pPr>
              <a:defRPr/>
            </a:lvl1pPr>
          </a:lstStyle>
          <a:p>
            <a:pPr lvl="0"/>
            <a:r>
              <a:rPr lang="en-US"/>
              <a:t> </a:t>
            </a:r>
            <a:endParaRPr lang="en-GB"/>
          </a:p>
        </p:txBody>
      </p:sp>
      <p:sp>
        <p:nvSpPr>
          <p:cNvPr id="19" name="Text Placeholder 12">
            <a:extLst>
              <a:ext uri="{FF2B5EF4-FFF2-40B4-BE49-F238E27FC236}">
                <a16:creationId xmlns:a16="http://schemas.microsoft.com/office/drawing/2014/main" id="{B13FB12B-766A-C503-DACE-D04B8C442062}"/>
              </a:ext>
            </a:extLst>
          </p:cNvPr>
          <p:cNvSpPr>
            <a:spLocks noGrp="1"/>
          </p:cNvSpPr>
          <p:nvPr>
            <p:ph type="body" sz="quarter" idx="28" hasCustomPrompt="1"/>
          </p:nvPr>
        </p:nvSpPr>
        <p:spPr>
          <a:xfrm>
            <a:off x="2754360" y="4993560"/>
            <a:ext cx="4381200" cy="1407600"/>
          </a:xfrm>
          <a:prstGeom prst="roundRect">
            <a:avLst>
              <a:gd name="adj" fmla="val 7193"/>
            </a:avLst>
          </a:prstGeom>
          <a:solidFill>
            <a:schemeClr val="accent5"/>
          </a:solidFill>
        </p:spPr>
        <p:txBody>
          <a:bodyPr/>
          <a:lstStyle>
            <a:lvl1pPr>
              <a:defRPr/>
            </a:lvl1pPr>
          </a:lstStyle>
          <a:p>
            <a:pPr lvl="0"/>
            <a:r>
              <a:rPr lang="en-US"/>
              <a:t> </a:t>
            </a:r>
            <a:endParaRPr lang="en-GB"/>
          </a:p>
        </p:txBody>
      </p:sp>
      <p:sp>
        <p:nvSpPr>
          <p:cNvPr id="13" name="Text Placeholder 12">
            <a:extLst>
              <a:ext uri="{FF2B5EF4-FFF2-40B4-BE49-F238E27FC236}">
                <a16:creationId xmlns:a16="http://schemas.microsoft.com/office/drawing/2014/main" id="{84AFB1D1-2555-B1DB-68F2-B326F32E34D2}"/>
              </a:ext>
            </a:extLst>
          </p:cNvPr>
          <p:cNvSpPr>
            <a:spLocks noGrp="1"/>
          </p:cNvSpPr>
          <p:nvPr>
            <p:ph type="body" sz="quarter" idx="26" hasCustomPrompt="1"/>
          </p:nvPr>
        </p:nvSpPr>
        <p:spPr>
          <a:xfrm>
            <a:off x="2754360" y="1746360"/>
            <a:ext cx="4381200" cy="1407600"/>
          </a:xfrm>
          <a:prstGeom prst="roundRect">
            <a:avLst>
              <a:gd name="adj" fmla="val 7193"/>
            </a:avLst>
          </a:prstGeom>
          <a:solidFill>
            <a:schemeClr val="accent6"/>
          </a:solidFill>
        </p:spPr>
        <p:txBody>
          <a:bodyPr/>
          <a:lstStyle>
            <a:lvl1pPr>
              <a:defRPr/>
            </a:lvl1pPr>
          </a:lstStyle>
          <a:p>
            <a:pPr lvl="0"/>
            <a:r>
              <a:rPr lang="en-US"/>
              <a:t> </a:t>
            </a:r>
            <a:endParaRPr lang="en-GB"/>
          </a:p>
        </p:txBody>
      </p:sp>
      <p:sp>
        <p:nvSpPr>
          <p:cNvPr id="11" name="Picture Placeholder 10">
            <a:extLst>
              <a:ext uri="{FF2B5EF4-FFF2-40B4-BE49-F238E27FC236}">
                <a16:creationId xmlns:a16="http://schemas.microsoft.com/office/drawing/2014/main" id="{12B0C1F9-ADAC-F7B8-4821-C7D994C676E7}"/>
              </a:ext>
            </a:extLst>
          </p:cNvPr>
          <p:cNvSpPr>
            <a:spLocks noGrp="1"/>
          </p:cNvSpPr>
          <p:nvPr>
            <p:ph type="pic" sz="quarter" idx="19"/>
          </p:nvPr>
        </p:nvSpPr>
        <p:spPr>
          <a:xfrm>
            <a:off x="7351560" y="1746360"/>
            <a:ext cx="4380120" cy="4654440"/>
          </a:xfrm>
          <a:prstGeom prst="roundRect">
            <a:avLst>
              <a:gd name="adj" fmla="val 2699"/>
            </a:avLst>
          </a:prstGeom>
          <a:solidFill>
            <a:schemeClr val="bg1">
              <a:lumMod val="85000"/>
            </a:schemeClr>
          </a:solidFill>
        </p:spPr>
        <p:txBody>
          <a:bodyPr/>
          <a:lstStyle/>
          <a:p>
            <a:endParaRPr lang="en-GB"/>
          </a:p>
        </p:txBody>
      </p:sp>
      <p:sp>
        <p:nvSpPr>
          <p:cNvPr id="2" name="Title 1">
            <a:extLst>
              <a:ext uri="{FF2B5EF4-FFF2-40B4-BE49-F238E27FC236}">
                <a16:creationId xmlns:a16="http://schemas.microsoft.com/office/drawing/2014/main" id="{171D0323-131F-D976-64A3-C25C820D714B}"/>
              </a:ext>
            </a:extLst>
          </p:cNvPr>
          <p:cNvSpPr>
            <a:spLocks noGrp="1"/>
          </p:cNvSpPr>
          <p:nvPr>
            <p:ph type="title"/>
          </p:nvPr>
        </p:nvSpPr>
        <p:spPr/>
        <p:txBody>
          <a:bodyPr/>
          <a:lstStyle/>
          <a:p>
            <a:r>
              <a:rPr lang="en-GB"/>
              <a:t>Click to edit Master title style</a:t>
            </a:r>
          </a:p>
        </p:txBody>
      </p:sp>
      <p:sp>
        <p:nvSpPr>
          <p:cNvPr id="6" name="Text Placeholder 7">
            <a:extLst>
              <a:ext uri="{FF2B5EF4-FFF2-40B4-BE49-F238E27FC236}">
                <a16:creationId xmlns:a16="http://schemas.microsoft.com/office/drawing/2014/main" id="{A828B23E-4BB0-CF56-6442-559AA484A80F}"/>
              </a:ext>
            </a:extLst>
          </p:cNvPr>
          <p:cNvSpPr>
            <a:spLocks noGrp="1"/>
          </p:cNvSpPr>
          <p:nvPr>
            <p:ph type="body" sz="quarter" idx="13" hasCustomPrompt="1"/>
          </p:nvPr>
        </p:nvSpPr>
        <p:spPr>
          <a:xfrm>
            <a:off x="459580" y="441313"/>
            <a:ext cx="1788319" cy="333388"/>
          </a:xfrm>
        </p:spPr>
        <p:txBody>
          <a:bodyPr/>
          <a:lstStyle>
            <a:lvl1pPr>
              <a:spcAft>
                <a:spcPts val="0"/>
              </a:spcAft>
              <a:buFont typeface="Arial" panose="020B0604020202020204" pitchFamily="34" charset="0"/>
              <a:buNone/>
              <a:defRPr sz="1000" b="1" cap="all" spc="-20" baseline="0">
                <a:solidFill>
                  <a:schemeClr val="tx2"/>
                </a:solidFill>
                <a:latin typeface="Clarity City" panose="00000500000000000000" pitchFamily="50" charset="0"/>
              </a:defRPr>
            </a:lvl1pPr>
            <a:lvl2pPr>
              <a:spcAft>
                <a:spcPts val="0"/>
              </a:spcAft>
              <a:buNone/>
              <a:defRPr sz="1000" b="1" cap="all" baseline="0">
                <a:solidFill>
                  <a:schemeClr val="tx1"/>
                </a:solidFill>
                <a:latin typeface="Clarity City" panose="00000500000000000000" pitchFamily="50" charset="0"/>
              </a:defRPr>
            </a:lvl2pPr>
            <a:lvl3pPr marL="0" indent="0">
              <a:spcAft>
                <a:spcPts val="0"/>
              </a:spcAft>
              <a:buNone/>
              <a:tabLst/>
              <a:defRPr sz="1000" b="1" cap="all" baseline="0">
                <a:solidFill>
                  <a:schemeClr val="tx1"/>
                </a:solidFill>
                <a:latin typeface="Clarity City" panose="00000500000000000000" pitchFamily="50" charset="0"/>
              </a:defRPr>
            </a:lvl3pPr>
            <a:lvl4pPr marL="0" indent="0">
              <a:spcAft>
                <a:spcPts val="0"/>
              </a:spcAft>
              <a:buNone/>
              <a:defRPr sz="1000" b="1" cap="all" baseline="0">
                <a:solidFill>
                  <a:schemeClr val="tx1"/>
                </a:solidFill>
                <a:latin typeface="Clarity City" panose="00000500000000000000" pitchFamily="50" charset="0"/>
              </a:defRPr>
            </a:lvl4pPr>
            <a:lvl5pPr marL="0" indent="0">
              <a:spcAft>
                <a:spcPts val="0"/>
              </a:spcAft>
              <a:buNone/>
              <a:defRPr sz="1000" b="1" cap="all" baseline="0">
                <a:solidFill>
                  <a:schemeClr val="tx1"/>
                </a:solidFill>
                <a:latin typeface="Clarity City" panose="00000500000000000000" pitchFamily="50" charset="0"/>
              </a:defRPr>
            </a:lvl5pPr>
          </a:lstStyle>
          <a:p>
            <a:pPr lvl="0"/>
            <a:r>
              <a:rPr lang="en-GB"/>
              <a:t>ADD SECTION</a:t>
            </a:r>
          </a:p>
        </p:txBody>
      </p:sp>
      <p:sp>
        <p:nvSpPr>
          <p:cNvPr id="7" name="Date Placeholder 6">
            <a:extLst>
              <a:ext uri="{FF2B5EF4-FFF2-40B4-BE49-F238E27FC236}">
                <a16:creationId xmlns:a16="http://schemas.microsoft.com/office/drawing/2014/main" id="{1B191C89-8FE3-0670-26EB-6745439233A1}"/>
              </a:ext>
            </a:extLst>
          </p:cNvPr>
          <p:cNvSpPr>
            <a:spLocks noGrp="1"/>
          </p:cNvSpPr>
          <p:nvPr>
            <p:ph type="dt" sz="half" idx="14"/>
          </p:nvPr>
        </p:nvSpPr>
        <p:spPr/>
        <p:txBody>
          <a:bodyPr/>
          <a:lstStyle/>
          <a:p>
            <a:pPr algn="r"/>
            <a:fld id="{C8E32920-869E-4BA7-ACC3-1ED2C31863DC}" type="datetime4">
              <a:rPr lang="en-GB" smtClean="0"/>
              <a:t>09 July 2026</a:t>
            </a:fld>
            <a:endParaRPr lang="en-GB"/>
          </a:p>
        </p:txBody>
      </p:sp>
      <p:sp>
        <p:nvSpPr>
          <p:cNvPr id="8" name="Footer Placeholder 7">
            <a:extLst>
              <a:ext uri="{FF2B5EF4-FFF2-40B4-BE49-F238E27FC236}">
                <a16:creationId xmlns:a16="http://schemas.microsoft.com/office/drawing/2014/main" id="{3B862294-B7A0-4118-A6C0-2852088BB157}"/>
              </a:ext>
            </a:extLst>
          </p:cNvPr>
          <p:cNvSpPr>
            <a:spLocks noGrp="1"/>
          </p:cNvSpPr>
          <p:nvPr>
            <p:ph type="ftr" sz="quarter" idx="15"/>
          </p:nvPr>
        </p:nvSpPr>
        <p:spPr/>
        <p:txBody>
          <a:bodyPr/>
          <a:lstStyle/>
          <a:p>
            <a:r>
              <a:rPr lang="en-GB"/>
              <a:t>Example footer</a:t>
            </a:r>
          </a:p>
        </p:txBody>
      </p:sp>
      <p:sp>
        <p:nvSpPr>
          <p:cNvPr id="9" name="Slide Number Placeholder 8">
            <a:extLst>
              <a:ext uri="{FF2B5EF4-FFF2-40B4-BE49-F238E27FC236}">
                <a16:creationId xmlns:a16="http://schemas.microsoft.com/office/drawing/2014/main" id="{08A1C6C5-84CF-9503-942A-31F2B1F3B635}"/>
              </a:ext>
            </a:extLst>
          </p:cNvPr>
          <p:cNvSpPr>
            <a:spLocks noGrp="1"/>
          </p:cNvSpPr>
          <p:nvPr>
            <p:ph type="sldNum" sz="quarter" idx="16"/>
          </p:nvPr>
        </p:nvSpPr>
        <p:spPr/>
        <p:txBody>
          <a:bodyPr/>
          <a:lstStyle/>
          <a:p>
            <a:r>
              <a:rPr lang="en-GB"/>
              <a:t>Page </a:t>
            </a:r>
            <a:fld id="{5D583F22-7307-4FEA-83E3-0265FE7D6C7B}" type="slidenum">
              <a:rPr lang="en-GB" smtClean="0"/>
              <a:pPr/>
              <a:t>‹#›</a:t>
            </a:fld>
            <a:endParaRPr lang="en-GB"/>
          </a:p>
        </p:txBody>
      </p:sp>
      <p:sp>
        <p:nvSpPr>
          <p:cNvPr id="4" name="Content Placeholder 3">
            <a:extLst>
              <a:ext uri="{FF2B5EF4-FFF2-40B4-BE49-F238E27FC236}">
                <a16:creationId xmlns:a16="http://schemas.microsoft.com/office/drawing/2014/main" id="{A61E5577-2974-CB23-1AAF-C3CB7CD06EEA}"/>
              </a:ext>
            </a:extLst>
          </p:cNvPr>
          <p:cNvSpPr>
            <a:spLocks noGrp="1"/>
          </p:cNvSpPr>
          <p:nvPr>
            <p:ph sz="quarter" idx="18"/>
          </p:nvPr>
        </p:nvSpPr>
        <p:spPr>
          <a:xfrm>
            <a:off x="2736849" y="1350002"/>
            <a:ext cx="4496400" cy="291986"/>
          </a:xfrm>
        </p:spPr>
        <p:txBody>
          <a:bodyPr/>
          <a:lstStyle/>
          <a:p>
            <a:pPr lvl="0"/>
            <a:r>
              <a:rPr lang="en-GB"/>
              <a:t>Click to edit Master text styles</a:t>
            </a:r>
          </a:p>
        </p:txBody>
      </p:sp>
      <p:sp>
        <p:nvSpPr>
          <p:cNvPr id="14" name="Text Placeholder 13">
            <a:extLst>
              <a:ext uri="{FF2B5EF4-FFF2-40B4-BE49-F238E27FC236}">
                <a16:creationId xmlns:a16="http://schemas.microsoft.com/office/drawing/2014/main" id="{0D74104F-DE98-CE31-DF11-C6BC74594B4F}"/>
              </a:ext>
            </a:extLst>
          </p:cNvPr>
          <p:cNvSpPr>
            <a:spLocks noGrp="1"/>
          </p:cNvSpPr>
          <p:nvPr>
            <p:ph type="body" sz="quarter" idx="20"/>
          </p:nvPr>
        </p:nvSpPr>
        <p:spPr>
          <a:xfrm>
            <a:off x="3939220" y="1950720"/>
            <a:ext cx="2953544" cy="998880"/>
          </a:xfrm>
        </p:spPr>
        <p:txBody>
          <a:bodyPr anchor="ctr"/>
          <a:lstStyle>
            <a:lvl1pPr>
              <a:spcAft>
                <a:spcPts val="0"/>
              </a:spcAft>
              <a:defRPr sz="1200" b="1" cap="all" baseline="0">
                <a:solidFill>
                  <a:schemeClr val="tx2"/>
                </a:solidFill>
                <a:latin typeface="Clarity City" panose="00000500000000000000" pitchFamily="50" charset="0"/>
              </a:defRPr>
            </a:lvl1pPr>
            <a:lvl2pPr marL="0" indent="0">
              <a:buNone/>
              <a:defRPr sz="1000" spc="0" baseline="0">
                <a:solidFill>
                  <a:schemeClr val="tx1"/>
                </a:solidFill>
                <a:latin typeface="Clarity City" panose="00000500000000000000" pitchFamily="50" charset="0"/>
              </a:defRPr>
            </a:lvl2pPr>
            <a:lvl3pPr marL="0" indent="0">
              <a:buNone/>
              <a:defRPr sz="1000" spc="0" baseline="0">
                <a:solidFill>
                  <a:schemeClr val="tx1"/>
                </a:solidFill>
                <a:latin typeface="Clarity City" panose="00000500000000000000" pitchFamily="50" charset="0"/>
              </a:defRPr>
            </a:lvl3pPr>
            <a:lvl4pPr marL="0" indent="0">
              <a:buNone/>
              <a:defRPr sz="1000" spc="0" baseline="0">
                <a:solidFill>
                  <a:schemeClr val="tx1"/>
                </a:solidFill>
                <a:latin typeface="Clarity City" panose="00000500000000000000" pitchFamily="50" charset="0"/>
              </a:defRPr>
            </a:lvl4pPr>
            <a:lvl5pPr marL="0" indent="0">
              <a:buNone/>
              <a:defRPr sz="1000" spc="0" baseline="0">
                <a:solidFill>
                  <a:schemeClr val="tx1"/>
                </a:solidFill>
                <a:latin typeface="Clarity City" panose="00000500000000000000" pitchFamily="50"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6" name="Text Placeholder 13">
            <a:extLst>
              <a:ext uri="{FF2B5EF4-FFF2-40B4-BE49-F238E27FC236}">
                <a16:creationId xmlns:a16="http://schemas.microsoft.com/office/drawing/2014/main" id="{29808D86-E8DF-1BB2-3A10-7D1B3E5DB14D}"/>
              </a:ext>
            </a:extLst>
          </p:cNvPr>
          <p:cNvSpPr>
            <a:spLocks noGrp="1"/>
          </p:cNvSpPr>
          <p:nvPr>
            <p:ph type="body" sz="quarter" idx="21"/>
          </p:nvPr>
        </p:nvSpPr>
        <p:spPr>
          <a:xfrm>
            <a:off x="3939220" y="3574320"/>
            <a:ext cx="2953544" cy="998880"/>
          </a:xfrm>
        </p:spPr>
        <p:txBody>
          <a:bodyPr anchor="ctr"/>
          <a:lstStyle>
            <a:lvl1pPr>
              <a:spcAft>
                <a:spcPts val="0"/>
              </a:spcAft>
              <a:defRPr sz="1200" b="1" cap="all" baseline="0">
                <a:solidFill>
                  <a:schemeClr val="tx2"/>
                </a:solidFill>
                <a:latin typeface="Clarity City" panose="00000500000000000000" pitchFamily="50" charset="0"/>
              </a:defRPr>
            </a:lvl1pPr>
            <a:lvl2pPr marL="0" indent="0">
              <a:buNone/>
              <a:defRPr sz="1000" spc="0" baseline="0">
                <a:solidFill>
                  <a:schemeClr val="tx1"/>
                </a:solidFill>
                <a:latin typeface="Clarity City" panose="00000500000000000000" pitchFamily="50" charset="0"/>
              </a:defRPr>
            </a:lvl2pPr>
            <a:lvl3pPr marL="0" indent="0">
              <a:buNone/>
              <a:defRPr sz="1000" spc="0" baseline="0">
                <a:solidFill>
                  <a:schemeClr val="tx1"/>
                </a:solidFill>
                <a:latin typeface="Clarity City" panose="00000500000000000000" pitchFamily="50" charset="0"/>
              </a:defRPr>
            </a:lvl3pPr>
            <a:lvl4pPr marL="0" indent="0">
              <a:buNone/>
              <a:defRPr sz="1000" spc="0" baseline="0">
                <a:solidFill>
                  <a:schemeClr val="tx1"/>
                </a:solidFill>
                <a:latin typeface="Clarity City" panose="00000500000000000000" pitchFamily="50" charset="0"/>
              </a:defRPr>
            </a:lvl4pPr>
            <a:lvl5pPr marL="0" indent="0">
              <a:buNone/>
              <a:defRPr sz="1000" spc="0" baseline="0">
                <a:solidFill>
                  <a:schemeClr val="tx1"/>
                </a:solidFill>
                <a:latin typeface="Clarity City" panose="00000500000000000000" pitchFamily="50"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7" name="Text Placeholder 13">
            <a:extLst>
              <a:ext uri="{FF2B5EF4-FFF2-40B4-BE49-F238E27FC236}">
                <a16:creationId xmlns:a16="http://schemas.microsoft.com/office/drawing/2014/main" id="{74012457-BF3C-ADCB-523B-9666EC001C09}"/>
              </a:ext>
            </a:extLst>
          </p:cNvPr>
          <p:cNvSpPr>
            <a:spLocks noGrp="1"/>
          </p:cNvSpPr>
          <p:nvPr>
            <p:ph type="body" sz="quarter" idx="22"/>
          </p:nvPr>
        </p:nvSpPr>
        <p:spPr>
          <a:xfrm>
            <a:off x="3939220" y="5197920"/>
            <a:ext cx="2953544" cy="998880"/>
          </a:xfrm>
        </p:spPr>
        <p:txBody>
          <a:bodyPr anchor="ctr"/>
          <a:lstStyle>
            <a:lvl1pPr>
              <a:spcAft>
                <a:spcPts val="0"/>
              </a:spcAft>
              <a:defRPr sz="1200" b="1" cap="all" baseline="0">
                <a:solidFill>
                  <a:schemeClr val="tx2"/>
                </a:solidFill>
                <a:latin typeface="Clarity City" panose="00000500000000000000" pitchFamily="50" charset="0"/>
              </a:defRPr>
            </a:lvl1pPr>
            <a:lvl2pPr marL="0" indent="0">
              <a:buNone/>
              <a:defRPr sz="1000" spc="0" baseline="0">
                <a:solidFill>
                  <a:schemeClr val="tx1"/>
                </a:solidFill>
                <a:latin typeface="Clarity City" panose="00000500000000000000" pitchFamily="50" charset="0"/>
              </a:defRPr>
            </a:lvl2pPr>
            <a:lvl3pPr marL="0" indent="0">
              <a:buNone/>
              <a:defRPr sz="1000" spc="0" baseline="0">
                <a:solidFill>
                  <a:schemeClr val="tx1"/>
                </a:solidFill>
                <a:latin typeface="Clarity City" panose="00000500000000000000" pitchFamily="50" charset="0"/>
              </a:defRPr>
            </a:lvl3pPr>
            <a:lvl4pPr marL="0" indent="0">
              <a:buNone/>
              <a:defRPr sz="1000" spc="0" baseline="0">
                <a:solidFill>
                  <a:schemeClr val="tx1"/>
                </a:solidFill>
                <a:latin typeface="Clarity City" panose="00000500000000000000" pitchFamily="50" charset="0"/>
              </a:defRPr>
            </a:lvl4pPr>
            <a:lvl5pPr marL="0" indent="0">
              <a:buNone/>
              <a:defRPr sz="1000" spc="0" baseline="0">
                <a:solidFill>
                  <a:schemeClr val="tx1"/>
                </a:solidFill>
                <a:latin typeface="Clarity City" panose="00000500000000000000" pitchFamily="50"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8" name="Picture Placeholder 17">
            <a:extLst>
              <a:ext uri="{FF2B5EF4-FFF2-40B4-BE49-F238E27FC236}">
                <a16:creationId xmlns:a16="http://schemas.microsoft.com/office/drawing/2014/main" id="{7D03BD63-E1E3-E6DE-0661-E993F695D9F4}"/>
              </a:ext>
            </a:extLst>
          </p:cNvPr>
          <p:cNvSpPr>
            <a:spLocks noGrp="1"/>
          </p:cNvSpPr>
          <p:nvPr>
            <p:ph type="pic" sz="quarter" idx="23"/>
          </p:nvPr>
        </p:nvSpPr>
        <p:spPr>
          <a:xfrm>
            <a:off x="2998960" y="2101790"/>
            <a:ext cx="696740" cy="696740"/>
          </a:xfrm>
        </p:spPr>
        <p:txBody>
          <a:bodyPr/>
          <a:lstStyle/>
          <a:p>
            <a:endParaRPr lang="en-GB"/>
          </a:p>
        </p:txBody>
      </p:sp>
      <p:sp>
        <p:nvSpPr>
          <p:cNvPr id="20" name="Picture Placeholder 17">
            <a:extLst>
              <a:ext uri="{FF2B5EF4-FFF2-40B4-BE49-F238E27FC236}">
                <a16:creationId xmlns:a16="http://schemas.microsoft.com/office/drawing/2014/main" id="{E7BF6F91-44CE-0412-A501-0173BFBD57CA}"/>
              </a:ext>
            </a:extLst>
          </p:cNvPr>
          <p:cNvSpPr>
            <a:spLocks noGrp="1"/>
          </p:cNvSpPr>
          <p:nvPr>
            <p:ph type="pic" sz="quarter" idx="24"/>
          </p:nvPr>
        </p:nvSpPr>
        <p:spPr>
          <a:xfrm>
            <a:off x="2998960" y="3725390"/>
            <a:ext cx="696740" cy="696740"/>
          </a:xfrm>
        </p:spPr>
        <p:txBody>
          <a:bodyPr/>
          <a:lstStyle/>
          <a:p>
            <a:endParaRPr lang="en-GB"/>
          </a:p>
        </p:txBody>
      </p:sp>
      <p:sp>
        <p:nvSpPr>
          <p:cNvPr id="21" name="Picture Placeholder 17">
            <a:extLst>
              <a:ext uri="{FF2B5EF4-FFF2-40B4-BE49-F238E27FC236}">
                <a16:creationId xmlns:a16="http://schemas.microsoft.com/office/drawing/2014/main" id="{368980EA-1413-1C1D-FD79-D1E18FE7F301}"/>
              </a:ext>
            </a:extLst>
          </p:cNvPr>
          <p:cNvSpPr>
            <a:spLocks noGrp="1"/>
          </p:cNvSpPr>
          <p:nvPr>
            <p:ph type="pic" sz="quarter" idx="25"/>
          </p:nvPr>
        </p:nvSpPr>
        <p:spPr>
          <a:xfrm>
            <a:off x="2998960" y="5348990"/>
            <a:ext cx="696740" cy="696740"/>
          </a:xfrm>
        </p:spPr>
        <p:txBody>
          <a:bodyPr/>
          <a:lstStyle/>
          <a:p>
            <a:endParaRPr lang="en-GB"/>
          </a:p>
        </p:txBody>
      </p:sp>
    </p:spTree>
    <p:extLst>
      <p:ext uri="{BB962C8B-B14F-4D97-AF65-F5344CB8AC3E}">
        <p14:creationId xmlns:p14="http://schemas.microsoft.com/office/powerpoint/2010/main" val="2469387204"/>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ase Study">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12B0C1F9-ADAC-F7B8-4821-C7D994C676E7}"/>
              </a:ext>
            </a:extLst>
          </p:cNvPr>
          <p:cNvSpPr>
            <a:spLocks noGrp="1"/>
          </p:cNvSpPr>
          <p:nvPr>
            <p:ph type="pic" sz="quarter" idx="19"/>
          </p:nvPr>
        </p:nvSpPr>
        <p:spPr>
          <a:xfrm>
            <a:off x="7351560" y="1381680"/>
            <a:ext cx="4380120" cy="2403000"/>
          </a:xfrm>
          <a:prstGeom prst="roundRect">
            <a:avLst>
              <a:gd name="adj" fmla="val 4309"/>
            </a:avLst>
          </a:prstGeom>
          <a:solidFill>
            <a:schemeClr val="bg1">
              <a:lumMod val="85000"/>
            </a:schemeClr>
          </a:solidFill>
        </p:spPr>
        <p:txBody>
          <a:bodyPr/>
          <a:lstStyle/>
          <a:p>
            <a:endParaRPr lang="en-GB"/>
          </a:p>
        </p:txBody>
      </p:sp>
      <p:sp>
        <p:nvSpPr>
          <p:cNvPr id="2" name="Title 1">
            <a:extLst>
              <a:ext uri="{FF2B5EF4-FFF2-40B4-BE49-F238E27FC236}">
                <a16:creationId xmlns:a16="http://schemas.microsoft.com/office/drawing/2014/main" id="{171D0323-131F-D976-64A3-C25C820D714B}"/>
              </a:ext>
            </a:extLst>
          </p:cNvPr>
          <p:cNvSpPr>
            <a:spLocks noGrp="1"/>
          </p:cNvSpPr>
          <p:nvPr>
            <p:ph type="title"/>
          </p:nvPr>
        </p:nvSpPr>
        <p:spPr/>
        <p:txBody>
          <a:bodyPr/>
          <a:lstStyle/>
          <a:p>
            <a:r>
              <a:rPr lang="en-GB"/>
              <a:t>Click to edit Master title style</a:t>
            </a:r>
          </a:p>
        </p:txBody>
      </p:sp>
      <p:sp>
        <p:nvSpPr>
          <p:cNvPr id="6" name="Text Placeholder 7">
            <a:extLst>
              <a:ext uri="{FF2B5EF4-FFF2-40B4-BE49-F238E27FC236}">
                <a16:creationId xmlns:a16="http://schemas.microsoft.com/office/drawing/2014/main" id="{A828B23E-4BB0-CF56-6442-559AA484A80F}"/>
              </a:ext>
            </a:extLst>
          </p:cNvPr>
          <p:cNvSpPr>
            <a:spLocks noGrp="1"/>
          </p:cNvSpPr>
          <p:nvPr>
            <p:ph type="body" sz="quarter" idx="13" hasCustomPrompt="1"/>
          </p:nvPr>
        </p:nvSpPr>
        <p:spPr>
          <a:xfrm>
            <a:off x="459580" y="441313"/>
            <a:ext cx="1788319" cy="333388"/>
          </a:xfrm>
        </p:spPr>
        <p:txBody>
          <a:bodyPr/>
          <a:lstStyle>
            <a:lvl1pPr>
              <a:spcAft>
                <a:spcPts val="0"/>
              </a:spcAft>
              <a:buFont typeface="Arial" panose="020B0604020202020204" pitchFamily="34" charset="0"/>
              <a:buNone/>
              <a:defRPr sz="1000" b="1" cap="all" spc="-20" baseline="0">
                <a:solidFill>
                  <a:schemeClr val="tx2"/>
                </a:solidFill>
                <a:latin typeface="Clarity City" panose="00000500000000000000" pitchFamily="50" charset="0"/>
              </a:defRPr>
            </a:lvl1pPr>
            <a:lvl2pPr>
              <a:spcAft>
                <a:spcPts val="0"/>
              </a:spcAft>
              <a:buNone/>
              <a:defRPr sz="1000" b="1" cap="all" baseline="0">
                <a:solidFill>
                  <a:schemeClr val="tx1"/>
                </a:solidFill>
                <a:latin typeface="Clarity City" panose="00000500000000000000" pitchFamily="50" charset="0"/>
              </a:defRPr>
            </a:lvl2pPr>
            <a:lvl3pPr marL="0" indent="0">
              <a:spcAft>
                <a:spcPts val="0"/>
              </a:spcAft>
              <a:buNone/>
              <a:tabLst/>
              <a:defRPr sz="1000" b="1" cap="all" baseline="0">
                <a:solidFill>
                  <a:schemeClr val="tx1"/>
                </a:solidFill>
                <a:latin typeface="Clarity City" panose="00000500000000000000" pitchFamily="50" charset="0"/>
              </a:defRPr>
            </a:lvl3pPr>
            <a:lvl4pPr marL="0" indent="0">
              <a:spcAft>
                <a:spcPts val="0"/>
              </a:spcAft>
              <a:buNone/>
              <a:defRPr sz="1000" b="1" cap="all" baseline="0">
                <a:solidFill>
                  <a:schemeClr val="tx1"/>
                </a:solidFill>
                <a:latin typeface="Clarity City" panose="00000500000000000000" pitchFamily="50" charset="0"/>
              </a:defRPr>
            </a:lvl4pPr>
            <a:lvl5pPr marL="0" indent="0">
              <a:spcAft>
                <a:spcPts val="0"/>
              </a:spcAft>
              <a:buNone/>
              <a:defRPr sz="1000" b="1" cap="all" baseline="0">
                <a:solidFill>
                  <a:schemeClr val="tx1"/>
                </a:solidFill>
                <a:latin typeface="Clarity City" panose="00000500000000000000" pitchFamily="50" charset="0"/>
              </a:defRPr>
            </a:lvl5pPr>
          </a:lstStyle>
          <a:p>
            <a:pPr lvl="0"/>
            <a:r>
              <a:rPr lang="en-GB"/>
              <a:t>ADD SECTION</a:t>
            </a:r>
          </a:p>
        </p:txBody>
      </p:sp>
      <p:sp>
        <p:nvSpPr>
          <p:cNvPr id="7" name="Date Placeholder 6">
            <a:extLst>
              <a:ext uri="{FF2B5EF4-FFF2-40B4-BE49-F238E27FC236}">
                <a16:creationId xmlns:a16="http://schemas.microsoft.com/office/drawing/2014/main" id="{1B191C89-8FE3-0670-26EB-6745439233A1}"/>
              </a:ext>
            </a:extLst>
          </p:cNvPr>
          <p:cNvSpPr>
            <a:spLocks noGrp="1"/>
          </p:cNvSpPr>
          <p:nvPr>
            <p:ph type="dt" sz="half" idx="14"/>
          </p:nvPr>
        </p:nvSpPr>
        <p:spPr/>
        <p:txBody>
          <a:bodyPr/>
          <a:lstStyle/>
          <a:p>
            <a:pPr algn="r"/>
            <a:fld id="{C8E32920-869E-4BA7-ACC3-1ED2C31863DC}" type="datetime4">
              <a:rPr lang="en-GB" smtClean="0"/>
              <a:t>09 July 2026</a:t>
            </a:fld>
            <a:endParaRPr lang="en-GB"/>
          </a:p>
        </p:txBody>
      </p:sp>
      <p:sp>
        <p:nvSpPr>
          <p:cNvPr id="8" name="Footer Placeholder 7">
            <a:extLst>
              <a:ext uri="{FF2B5EF4-FFF2-40B4-BE49-F238E27FC236}">
                <a16:creationId xmlns:a16="http://schemas.microsoft.com/office/drawing/2014/main" id="{3B862294-B7A0-4118-A6C0-2852088BB157}"/>
              </a:ext>
            </a:extLst>
          </p:cNvPr>
          <p:cNvSpPr>
            <a:spLocks noGrp="1"/>
          </p:cNvSpPr>
          <p:nvPr>
            <p:ph type="ftr" sz="quarter" idx="15"/>
          </p:nvPr>
        </p:nvSpPr>
        <p:spPr/>
        <p:txBody>
          <a:bodyPr/>
          <a:lstStyle/>
          <a:p>
            <a:r>
              <a:rPr lang="en-GB"/>
              <a:t>Example footer</a:t>
            </a:r>
          </a:p>
        </p:txBody>
      </p:sp>
      <p:sp>
        <p:nvSpPr>
          <p:cNvPr id="9" name="Slide Number Placeholder 8">
            <a:extLst>
              <a:ext uri="{FF2B5EF4-FFF2-40B4-BE49-F238E27FC236}">
                <a16:creationId xmlns:a16="http://schemas.microsoft.com/office/drawing/2014/main" id="{08A1C6C5-84CF-9503-942A-31F2B1F3B635}"/>
              </a:ext>
            </a:extLst>
          </p:cNvPr>
          <p:cNvSpPr>
            <a:spLocks noGrp="1"/>
          </p:cNvSpPr>
          <p:nvPr>
            <p:ph type="sldNum" sz="quarter" idx="16"/>
          </p:nvPr>
        </p:nvSpPr>
        <p:spPr/>
        <p:txBody>
          <a:bodyPr/>
          <a:lstStyle/>
          <a:p>
            <a:r>
              <a:rPr lang="en-GB"/>
              <a:t>Page </a:t>
            </a:r>
            <a:fld id="{5D583F22-7307-4FEA-83E3-0265FE7D6C7B}" type="slidenum">
              <a:rPr lang="en-GB" smtClean="0"/>
              <a:pPr/>
              <a:t>‹#›</a:t>
            </a:fld>
            <a:endParaRPr lang="en-GB"/>
          </a:p>
        </p:txBody>
      </p:sp>
      <p:sp>
        <p:nvSpPr>
          <p:cNvPr id="4" name="Content Placeholder 3">
            <a:extLst>
              <a:ext uri="{FF2B5EF4-FFF2-40B4-BE49-F238E27FC236}">
                <a16:creationId xmlns:a16="http://schemas.microsoft.com/office/drawing/2014/main" id="{A61E5577-2974-CB23-1AAF-C3CB7CD06EEA}"/>
              </a:ext>
            </a:extLst>
          </p:cNvPr>
          <p:cNvSpPr>
            <a:spLocks noGrp="1"/>
          </p:cNvSpPr>
          <p:nvPr>
            <p:ph sz="quarter" idx="18"/>
          </p:nvPr>
        </p:nvSpPr>
        <p:spPr>
          <a:xfrm>
            <a:off x="2736849" y="1350001"/>
            <a:ext cx="4496400" cy="512447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2" name="Picture Placeholder 10">
            <a:extLst>
              <a:ext uri="{FF2B5EF4-FFF2-40B4-BE49-F238E27FC236}">
                <a16:creationId xmlns:a16="http://schemas.microsoft.com/office/drawing/2014/main" id="{A83FD597-8470-7E14-3293-008F46D6DF29}"/>
              </a:ext>
            </a:extLst>
          </p:cNvPr>
          <p:cNvSpPr>
            <a:spLocks noGrp="1"/>
          </p:cNvSpPr>
          <p:nvPr>
            <p:ph type="pic" sz="quarter" idx="20"/>
          </p:nvPr>
        </p:nvSpPr>
        <p:spPr>
          <a:xfrm>
            <a:off x="457200" y="1381680"/>
            <a:ext cx="1013040" cy="1031400"/>
          </a:xfrm>
          <a:prstGeom prst="roundRect">
            <a:avLst>
              <a:gd name="adj" fmla="val 10282"/>
            </a:avLst>
          </a:prstGeom>
          <a:solidFill>
            <a:schemeClr val="bg1">
              <a:lumMod val="85000"/>
            </a:schemeClr>
          </a:solidFill>
        </p:spPr>
        <p:txBody>
          <a:bodyPr/>
          <a:lstStyle/>
          <a:p>
            <a:endParaRPr lang="en-GB"/>
          </a:p>
        </p:txBody>
      </p:sp>
      <p:sp>
        <p:nvSpPr>
          <p:cNvPr id="14" name="Text Placeholder 13">
            <a:extLst>
              <a:ext uri="{FF2B5EF4-FFF2-40B4-BE49-F238E27FC236}">
                <a16:creationId xmlns:a16="http://schemas.microsoft.com/office/drawing/2014/main" id="{B4705B41-3F73-EA00-4DCF-52A8BE958B12}"/>
              </a:ext>
            </a:extLst>
          </p:cNvPr>
          <p:cNvSpPr>
            <a:spLocks noGrp="1"/>
          </p:cNvSpPr>
          <p:nvPr>
            <p:ph type="body" sz="quarter" idx="21"/>
          </p:nvPr>
        </p:nvSpPr>
        <p:spPr>
          <a:xfrm>
            <a:off x="457200" y="2517805"/>
            <a:ext cx="2082240" cy="405720"/>
          </a:xfrm>
        </p:spPr>
        <p:txBody>
          <a:bodyPr/>
          <a:lstStyle>
            <a:lvl1pPr marL="0" indent="0">
              <a:spcAft>
                <a:spcPts val="0"/>
              </a:spcAft>
              <a:buFont typeface="Arial" panose="020B0604020202020204" pitchFamily="34" charset="0"/>
              <a:buNone/>
              <a:defRPr sz="1000" b="1" spc="0" baseline="0">
                <a:solidFill>
                  <a:schemeClr val="accent1"/>
                </a:solidFill>
                <a:latin typeface="Clarity City" panose="00000500000000000000" pitchFamily="50" charset="0"/>
              </a:defRPr>
            </a:lvl1pPr>
            <a:lvl2pPr marL="0" indent="0">
              <a:buNone/>
              <a:defRPr sz="1000" spc="0" baseline="0">
                <a:latin typeface="Clarity City" panose="00000500000000000000" pitchFamily="50" charset="0"/>
              </a:defRPr>
            </a:lvl2pPr>
            <a:lvl3pPr marL="0" indent="0">
              <a:buNone/>
              <a:defRPr sz="1000" spc="0" baseline="0">
                <a:latin typeface="Clarity City" panose="00000500000000000000" pitchFamily="50" charset="0"/>
              </a:defRPr>
            </a:lvl3pPr>
            <a:lvl4pPr marL="0" indent="0">
              <a:buNone/>
              <a:defRPr sz="1000" spc="0" baseline="0">
                <a:latin typeface="Clarity City" panose="00000500000000000000" pitchFamily="50" charset="0"/>
              </a:defRPr>
            </a:lvl4pPr>
            <a:lvl5pPr marL="0" indent="0">
              <a:buNone/>
              <a:defRPr sz="1000" spc="0" baseline="0">
                <a:latin typeface="Clarity City" panose="00000500000000000000" pitchFamily="50" charset="0"/>
              </a:defRPr>
            </a:lvl5pPr>
          </a:lstStyle>
          <a:p>
            <a:pPr lvl="0"/>
            <a:r>
              <a:rPr lang="en-GB"/>
              <a:t>Click to edit Master text styles</a:t>
            </a:r>
          </a:p>
          <a:p>
            <a:pPr lvl="1"/>
            <a:r>
              <a:rPr lang="en-GB"/>
              <a:t>Second level</a:t>
            </a:r>
          </a:p>
        </p:txBody>
      </p:sp>
      <p:sp>
        <p:nvSpPr>
          <p:cNvPr id="10" name="Text Placeholder 9">
            <a:extLst>
              <a:ext uri="{FF2B5EF4-FFF2-40B4-BE49-F238E27FC236}">
                <a16:creationId xmlns:a16="http://schemas.microsoft.com/office/drawing/2014/main" id="{C3059E50-301D-9403-ED20-4CC9F9C1BE7A}"/>
              </a:ext>
            </a:extLst>
          </p:cNvPr>
          <p:cNvSpPr>
            <a:spLocks noGrp="1"/>
          </p:cNvSpPr>
          <p:nvPr>
            <p:ph type="body" sz="quarter" idx="22"/>
          </p:nvPr>
        </p:nvSpPr>
        <p:spPr>
          <a:xfrm>
            <a:off x="7367888" y="3997800"/>
            <a:ext cx="4381200" cy="2404800"/>
          </a:xfrm>
          <a:prstGeom prst="roundRect">
            <a:avLst>
              <a:gd name="adj" fmla="val 4306"/>
            </a:avLst>
          </a:prstGeom>
          <a:solidFill>
            <a:schemeClr val="tx2"/>
          </a:solidFill>
        </p:spPr>
        <p:txBody>
          <a:bodyPr lIns="172800" tIns="72000" rIns="172800" bIns="72000" anchor="ctr"/>
          <a:lstStyle>
            <a:lvl1pPr marL="0" indent="0">
              <a:spcAft>
                <a:spcPts val="1400"/>
              </a:spcAft>
              <a:buFont typeface="Arial" panose="020B0604020202020204" pitchFamily="34" charset="0"/>
              <a:buNone/>
              <a:defRPr sz="1200">
                <a:solidFill>
                  <a:schemeClr val="bg1"/>
                </a:solidFill>
                <a:latin typeface="Clarity City" panose="00000500000000000000" pitchFamily="50" charset="0"/>
              </a:defRPr>
            </a:lvl1pPr>
            <a:lvl2pPr marL="0" indent="0">
              <a:spcAft>
                <a:spcPts val="1400"/>
              </a:spcAft>
              <a:buNone/>
              <a:defRPr sz="1000" b="1">
                <a:solidFill>
                  <a:schemeClr val="bg1"/>
                </a:solidFill>
                <a:latin typeface="Clarity City" panose="00000500000000000000" pitchFamily="50" charset="0"/>
              </a:defRPr>
            </a:lvl2pPr>
            <a:lvl3pPr marL="0" indent="0">
              <a:spcAft>
                <a:spcPts val="1400"/>
              </a:spcAft>
              <a:buNone/>
              <a:defRPr sz="1000" b="1">
                <a:solidFill>
                  <a:schemeClr val="bg1"/>
                </a:solidFill>
                <a:latin typeface="Clarity City" panose="00000500000000000000" pitchFamily="50" charset="0"/>
              </a:defRPr>
            </a:lvl3pPr>
            <a:lvl4pPr marL="0" indent="0">
              <a:spcAft>
                <a:spcPts val="1400"/>
              </a:spcAft>
              <a:buNone/>
              <a:defRPr sz="1000" b="1">
                <a:solidFill>
                  <a:schemeClr val="bg1"/>
                </a:solidFill>
                <a:latin typeface="Clarity City" panose="00000500000000000000" pitchFamily="50" charset="0"/>
              </a:defRPr>
            </a:lvl4pPr>
            <a:lvl5pPr marL="0" indent="0">
              <a:spcAft>
                <a:spcPts val="1400"/>
              </a:spcAft>
              <a:buNone/>
              <a:defRPr sz="1000" b="1">
                <a:solidFill>
                  <a:schemeClr val="bg1"/>
                </a:solidFill>
                <a:latin typeface="Clarity City" panose="00000500000000000000" pitchFamily="50"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1" name="Text Placeholder 20">
            <a:extLst>
              <a:ext uri="{FF2B5EF4-FFF2-40B4-BE49-F238E27FC236}">
                <a16:creationId xmlns:a16="http://schemas.microsoft.com/office/drawing/2014/main" id="{A08D94B3-FBE2-223B-1522-DB159A2EE42C}"/>
              </a:ext>
            </a:extLst>
          </p:cNvPr>
          <p:cNvSpPr>
            <a:spLocks noGrp="1"/>
          </p:cNvSpPr>
          <p:nvPr>
            <p:ph type="body" sz="quarter" idx="23" hasCustomPrompt="1"/>
          </p:nvPr>
        </p:nvSpPr>
        <p:spPr>
          <a:xfrm>
            <a:off x="7558560" y="4185000"/>
            <a:ext cx="171940" cy="121542"/>
          </a:xfrm>
          <a:custGeom>
            <a:avLst/>
            <a:gdLst>
              <a:gd name="connsiteX0" fmla="*/ 139184 w 171940"/>
              <a:gd name="connsiteY0" fmla="*/ 0 h 121542"/>
              <a:gd name="connsiteX1" fmla="*/ 159613 w 171940"/>
              <a:gd name="connsiteY1" fmla="*/ 15506 h 121542"/>
              <a:gd name="connsiteX2" fmla="*/ 145304 w 171940"/>
              <a:gd name="connsiteY2" fmla="*/ 31586 h 121542"/>
              <a:gd name="connsiteX3" fmla="*/ 137071 w 171940"/>
              <a:gd name="connsiteY3" fmla="*/ 48987 h 121542"/>
              <a:gd name="connsiteX4" fmla="*/ 161638 w 171940"/>
              <a:gd name="connsiteY4" fmla="*/ 59553 h 121542"/>
              <a:gd name="connsiteX5" fmla="*/ 171940 w 171940"/>
              <a:gd name="connsiteY5" fmla="*/ 84912 h 121542"/>
              <a:gd name="connsiteX6" fmla="*/ 161417 w 171940"/>
              <a:gd name="connsiteY6" fmla="*/ 110756 h 121542"/>
              <a:gd name="connsiteX7" fmla="*/ 136366 w 171940"/>
              <a:gd name="connsiteY7" fmla="*/ 121542 h 121542"/>
              <a:gd name="connsiteX8" fmla="*/ 109202 w 171940"/>
              <a:gd name="connsiteY8" fmla="*/ 107762 h 121542"/>
              <a:gd name="connsiteX9" fmla="*/ 98679 w 171940"/>
              <a:gd name="connsiteY9" fmla="*/ 72585 h 121542"/>
              <a:gd name="connsiteX10" fmla="*/ 109026 w 171940"/>
              <a:gd name="connsiteY10" fmla="*/ 36562 h 121542"/>
              <a:gd name="connsiteX11" fmla="*/ 139184 w 171940"/>
              <a:gd name="connsiteY11" fmla="*/ 0 h 121542"/>
              <a:gd name="connsiteX12" fmla="*/ 40519 w 171940"/>
              <a:gd name="connsiteY12" fmla="*/ 0 h 121542"/>
              <a:gd name="connsiteX13" fmla="*/ 60934 w 171940"/>
              <a:gd name="connsiteY13" fmla="*/ 15506 h 121542"/>
              <a:gd name="connsiteX14" fmla="*/ 46625 w 171940"/>
              <a:gd name="connsiteY14" fmla="*/ 31586 h 121542"/>
              <a:gd name="connsiteX15" fmla="*/ 38392 w 171940"/>
              <a:gd name="connsiteY15" fmla="*/ 48987 h 121542"/>
              <a:gd name="connsiteX16" fmla="*/ 62959 w 171940"/>
              <a:gd name="connsiteY16" fmla="*/ 59553 h 121542"/>
              <a:gd name="connsiteX17" fmla="*/ 73261 w 171940"/>
              <a:gd name="connsiteY17" fmla="*/ 84912 h 121542"/>
              <a:gd name="connsiteX18" fmla="*/ 62738 w 171940"/>
              <a:gd name="connsiteY18" fmla="*/ 110756 h 121542"/>
              <a:gd name="connsiteX19" fmla="*/ 37687 w 171940"/>
              <a:gd name="connsiteY19" fmla="*/ 121542 h 121542"/>
              <a:gd name="connsiteX20" fmla="*/ 10523 w 171940"/>
              <a:gd name="connsiteY20" fmla="*/ 107762 h 121542"/>
              <a:gd name="connsiteX21" fmla="*/ 0 w 171940"/>
              <a:gd name="connsiteY21" fmla="*/ 72585 h 121542"/>
              <a:gd name="connsiteX22" fmla="*/ 10348 w 171940"/>
              <a:gd name="connsiteY22" fmla="*/ 36562 h 121542"/>
              <a:gd name="connsiteX23" fmla="*/ 40519 w 171940"/>
              <a:gd name="connsiteY23" fmla="*/ 0 h 121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1940" h="121542">
                <a:moveTo>
                  <a:pt x="139184" y="0"/>
                </a:moveTo>
                <a:lnTo>
                  <a:pt x="159613" y="15506"/>
                </a:lnTo>
                <a:cubicBezTo>
                  <a:pt x="153940" y="20492"/>
                  <a:pt x="149171" y="25851"/>
                  <a:pt x="145304" y="31586"/>
                </a:cubicBezTo>
                <a:cubicBezTo>
                  <a:pt x="141437" y="37320"/>
                  <a:pt x="138692" y="43120"/>
                  <a:pt x="137071" y="48987"/>
                </a:cubicBezTo>
                <a:cubicBezTo>
                  <a:pt x="146845" y="49251"/>
                  <a:pt x="155034" y="52773"/>
                  <a:pt x="161638" y="59553"/>
                </a:cubicBezTo>
                <a:cubicBezTo>
                  <a:pt x="168242" y="66333"/>
                  <a:pt x="171676" y="74786"/>
                  <a:pt x="171940" y="84912"/>
                </a:cubicBezTo>
                <a:cubicBezTo>
                  <a:pt x="171668" y="95222"/>
                  <a:pt x="168161" y="103836"/>
                  <a:pt x="161417" y="110756"/>
                </a:cubicBezTo>
                <a:cubicBezTo>
                  <a:pt x="154674" y="117675"/>
                  <a:pt x="146324" y="121271"/>
                  <a:pt x="136366" y="121542"/>
                </a:cubicBezTo>
                <a:cubicBezTo>
                  <a:pt x="125088" y="121285"/>
                  <a:pt x="116033" y="116692"/>
                  <a:pt x="109202" y="107762"/>
                </a:cubicBezTo>
                <a:cubicBezTo>
                  <a:pt x="102370" y="98832"/>
                  <a:pt x="98863" y="87106"/>
                  <a:pt x="98679" y="72585"/>
                </a:cubicBezTo>
                <a:cubicBezTo>
                  <a:pt x="98716" y="60888"/>
                  <a:pt x="102165" y="48881"/>
                  <a:pt x="109026" y="36562"/>
                </a:cubicBezTo>
                <a:cubicBezTo>
                  <a:pt x="115887" y="24243"/>
                  <a:pt x="125939" y="12056"/>
                  <a:pt x="139184" y="0"/>
                </a:cubicBezTo>
                <a:close/>
                <a:moveTo>
                  <a:pt x="40519" y="0"/>
                </a:moveTo>
                <a:lnTo>
                  <a:pt x="60934" y="15506"/>
                </a:lnTo>
                <a:cubicBezTo>
                  <a:pt x="55261" y="20492"/>
                  <a:pt x="50492" y="25851"/>
                  <a:pt x="46625" y="31586"/>
                </a:cubicBezTo>
                <a:cubicBezTo>
                  <a:pt x="42758" y="37320"/>
                  <a:pt x="40013" y="43120"/>
                  <a:pt x="38392" y="48987"/>
                </a:cubicBezTo>
                <a:cubicBezTo>
                  <a:pt x="48166" y="49251"/>
                  <a:pt x="56355" y="52773"/>
                  <a:pt x="62959" y="59553"/>
                </a:cubicBezTo>
                <a:cubicBezTo>
                  <a:pt x="69563" y="66333"/>
                  <a:pt x="72997" y="74786"/>
                  <a:pt x="73261" y="84912"/>
                </a:cubicBezTo>
                <a:cubicBezTo>
                  <a:pt x="72989" y="95222"/>
                  <a:pt x="69482" y="103836"/>
                  <a:pt x="62738" y="110756"/>
                </a:cubicBezTo>
                <a:cubicBezTo>
                  <a:pt x="55995" y="117675"/>
                  <a:pt x="47645" y="121271"/>
                  <a:pt x="37687" y="121542"/>
                </a:cubicBezTo>
                <a:cubicBezTo>
                  <a:pt x="26409" y="121285"/>
                  <a:pt x="17354" y="116692"/>
                  <a:pt x="10523" y="107762"/>
                </a:cubicBezTo>
                <a:cubicBezTo>
                  <a:pt x="3691" y="98832"/>
                  <a:pt x="184" y="87106"/>
                  <a:pt x="0" y="72585"/>
                </a:cubicBezTo>
                <a:cubicBezTo>
                  <a:pt x="37" y="60888"/>
                  <a:pt x="3486" y="48881"/>
                  <a:pt x="10348" y="36562"/>
                </a:cubicBezTo>
                <a:cubicBezTo>
                  <a:pt x="17211" y="24243"/>
                  <a:pt x="27267" y="12056"/>
                  <a:pt x="40519" y="0"/>
                </a:cubicBezTo>
                <a:close/>
              </a:path>
            </a:pathLst>
          </a:custGeom>
          <a:solidFill>
            <a:schemeClr val="bg1"/>
          </a:solidFill>
        </p:spPr>
        <p:txBody>
          <a:bodyPr wrap="square">
            <a:noAutofit/>
          </a:bodyPr>
          <a:lstStyle>
            <a:lvl1pPr>
              <a:defRPr/>
            </a:lvl1pPr>
          </a:lstStyle>
          <a:p>
            <a:pPr lvl="0"/>
            <a:r>
              <a:rPr lang="en-GB"/>
              <a:t> </a:t>
            </a:r>
          </a:p>
        </p:txBody>
      </p:sp>
      <p:sp>
        <p:nvSpPr>
          <p:cNvPr id="22" name="Content Placeholder 3">
            <a:extLst>
              <a:ext uri="{FF2B5EF4-FFF2-40B4-BE49-F238E27FC236}">
                <a16:creationId xmlns:a16="http://schemas.microsoft.com/office/drawing/2014/main" id="{C274FCA0-39A9-D906-9FCA-F1A0802E7449}"/>
              </a:ext>
            </a:extLst>
          </p:cNvPr>
          <p:cNvSpPr>
            <a:spLocks noGrp="1"/>
          </p:cNvSpPr>
          <p:nvPr>
            <p:ph sz="quarter" idx="24"/>
          </p:nvPr>
        </p:nvSpPr>
        <p:spPr>
          <a:xfrm>
            <a:off x="7847640" y="3391200"/>
            <a:ext cx="1712160" cy="80640"/>
          </a:xfrm>
        </p:spPr>
        <p:txBody>
          <a:bodyPr/>
          <a:lstStyle>
            <a:lvl1pPr marL="0" indent="0">
              <a:spcAft>
                <a:spcPts val="0"/>
              </a:spcAft>
              <a:buFont typeface="Arial" panose="020B0604020202020204" pitchFamily="34" charset="0"/>
              <a:buNone/>
              <a:defRPr sz="800" spc="0" baseline="0">
                <a:solidFill>
                  <a:schemeClr val="bg1"/>
                </a:solidFill>
                <a:latin typeface="Clarity City" panose="00000500000000000000" pitchFamily="50" charset="0"/>
              </a:defRPr>
            </a:lvl1pPr>
            <a:lvl2pPr marL="0" indent="0">
              <a:buNone/>
              <a:defRPr sz="800">
                <a:solidFill>
                  <a:schemeClr val="bg1"/>
                </a:solidFill>
                <a:latin typeface="Clarity City" panose="00000500000000000000" pitchFamily="50" charset="0"/>
              </a:defRPr>
            </a:lvl2pPr>
            <a:lvl3pPr marL="0" indent="0">
              <a:buNone/>
              <a:defRPr sz="800">
                <a:solidFill>
                  <a:schemeClr val="bg1"/>
                </a:solidFill>
                <a:latin typeface="Clarity City" panose="00000500000000000000" pitchFamily="50" charset="0"/>
              </a:defRPr>
            </a:lvl3pPr>
            <a:lvl4pPr marL="0" indent="0">
              <a:buNone/>
              <a:defRPr sz="800">
                <a:solidFill>
                  <a:schemeClr val="bg1"/>
                </a:solidFill>
                <a:latin typeface="Clarity City" panose="00000500000000000000" pitchFamily="50" charset="0"/>
              </a:defRPr>
            </a:lvl4pPr>
            <a:lvl5pPr marL="0" indent="0">
              <a:buNone/>
              <a:defRPr sz="800">
                <a:solidFill>
                  <a:schemeClr val="bg1"/>
                </a:solidFill>
                <a:latin typeface="Clarity City" panose="00000500000000000000" pitchFamily="50" charset="0"/>
              </a:defRPr>
            </a:lvl5pPr>
          </a:lstStyle>
          <a:p>
            <a:pPr lvl="0"/>
            <a:r>
              <a:rPr lang="en-GB"/>
              <a:t>Click to edit Master text styles</a:t>
            </a:r>
          </a:p>
        </p:txBody>
      </p:sp>
      <p:sp>
        <p:nvSpPr>
          <p:cNvPr id="25" name="Text Placeholder 24">
            <a:extLst>
              <a:ext uri="{FF2B5EF4-FFF2-40B4-BE49-F238E27FC236}">
                <a16:creationId xmlns:a16="http://schemas.microsoft.com/office/drawing/2014/main" id="{FE4E7BD4-B695-C373-D229-9F5EE4FC3669}"/>
              </a:ext>
            </a:extLst>
          </p:cNvPr>
          <p:cNvSpPr>
            <a:spLocks noGrp="1"/>
          </p:cNvSpPr>
          <p:nvPr>
            <p:ph type="body" sz="quarter" idx="25" hasCustomPrompt="1"/>
          </p:nvPr>
        </p:nvSpPr>
        <p:spPr>
          <a:xfrm>
            <a:off x="7586662" y="3353526"/>
            <a:ext cx="134236" cy="155712"/>
          </a:xfrm>
          <a:custGeom>
            <a:avLst/>
            <a:gdLst>
              <a:gd name="connsiteX0" fmla="*/ 0 w 134236"/>
              <a:gd name="connsiteY0" fmla="*/ 0 h 155712"/>
              <a:gd name="connsiteX1" fmla="*/ 134236 w 134236"/>
              <a:gd name="connsiteY1" fmla="*/ 77856 h 155712"/>
              <a:gd name="connsiteX2" fmla="*/ 0 w 134236"/>
              <a:gd name="connsiteY2" fmla="*/ 155712 h 155712"/>
            </a:gdLst>
            <a:ahLst/>
            <a:cxnLst>
              <a:cxn ang="0">
                <a:pos x="connsiteX0" y="connsiteY0"/>
              </a:cxn>
              <a:cxn ang="0">
                <a:pos x="connsiteX1" y="connsiteY1"/>
              </a:cxn>
              <a:cxn ang="0">
                <a:pos x="connsiteX2" y="connsiteY2"/>
              </a:cxn>
            </a:cxnLst>
            <a:rect l="l" t="t" r="r" b="b"/>
            <a:pathLst>
              <a:path w="134236" h="155712">
                <a:moveTo>
                  <a:pt x="0" y="0"/>
                </a:moveTo>
                <a:lnTo>
                  <a:pt x="134236" y="77856"/>
                </a:lnTo>
                <a:lnTo>
                  <a:pt x="0" y="155712"/>
                </a:lnTo>
                <a:close/>
              </a:path>
            </a:pathLst>
          </a:custGeom>
          <a:solidFill>
            <a:schemeClr val="bg1"/>
          </a:solidFill>
        </p:spPr>
        <p:txBody>
          <a:bodyPr wrap="square">
            <a:noAutofit/>
          </a:bodyPr>
          <a:lstStyle>
            <a:lvl1pPr>
              <a:defRPr/>
            </a:lvl1pPr>
          </a:lstStyle>
          <a:p>
            <a:pPr lvl="0"/>
            <a:r>
              <a:rPr lang="en-GB"/>
              <a:t> </a:t>
            </a:r>
          </a:p>
        </p:txBody>
      </p:sp>
    </p:spTree>
    <p:extLst>
      <p:ext uri="{BB962C8B-B14F-4D97-AF65-F5344CB8AC3E}">
        <p14:creationId xmlns:p14="http://schemas.microsoft.com/office/powerpoint/2010/main" val="723136139"/>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text, text in a box">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7DF73FA-A470-3F7E-C690-87B02EE58A63}"/>
              </a:ext>
            </a:extLst>
          </p:cNvPr>
          <p:cNvSpPr>
            <a:spLocks noGrp="1"/>
          </p:cNvSpPr>
          <p:nvPr>
            <p:ph type="body" sz="quarter" idx="22"/>
          </p:nvPr>
        </p:nvSpPr>
        <p:spPr>
          <a:xfrm>
            <a:off x="7351560" y="1381680"/>
            <a:ext cx="4381200" cy="5018400"/>
          </a:xfrm>
          <a:prstGeom prst="roundRect">
            <a:avLst>
              <a:gd name="adj" fmla="val 2526"/>
            </a:avLst>
          </a:prstGeom>
          <a:solidFill>
            <a:schemeClr val="tx2"/>
          </a:solidFill>
        </p:spPr>
        <p:txBody>
          <a:bodyPr vert="horz" lIns="180000" tIns="144000" rIns="180000" bIns="144000" rtlCol="0">
            <a:noAutofit/>
          </a:bodyPr>
          <a:lstStyle>
            <a:lvl1pPr>
              <a:defRPr lang="en-US" sz="1800" cap="all" spc="-50" baseline="0" dirty="0" smtClean="0">
                <a:solidFill>
                  <a:schemeClr val="bg1"/>
                </a:solidFill>
                <a:latin typeface="+mj-lt"/>
              </a:defRPr>
            </a:lvl1pPr>
            <a:lvl2pPr marL="0">
              <a:spcAft>
                <a:spcPts val="2000"/>
              </a:spcAft>
              <a:buNone/>
              <a:defRPr lang="en-US" dirty="0" smtClean="0">
                <a:solidFill>
                  <a:schemeClr val="bg1"/>
                </a:solidFill>
              </a:defRPr>
            </a:lvl2pPr>
            <a:lvl3pPr marL="230400">
              <a:buClr>
                <a:schemeClr val="bg1"/>
              </a:buClr>
              <a:defRPr lang="en-US" dirty="0" smtClean="0">
                <a:solidFill>
                  <a:schemeClr val="bg1"/>
                </a:solidFill>
              </a:defRPr>
            </a:lvl3pPr>
            <a:lvl4pPr marL="446400">
              <a:buClr>
                <a:schemeClr val="bg1"/>
              </a:buClr>
              <a:defRPr lang="en-US" dirty="0" smtClean="0">
                <a:solidFill>
                  <a:schemeClr val="bg1"/>
                </a:solidFill>
              </a:defRPr>
            </a:lvl4pPr>
            <a:lvl5pPr marL="662400">
              <a:buClr>
                <a:schemeClr val="bg1"/>
              </a:buClr>
              <a:defRPr lang="en-GB" dirty="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 name="Title 1">
            <a:extLst>
              <a:ext uri="{FF2B5EF4-FFF2-40B4-BE49-F238E27FC236}">
                <a16:creationId xmlns:a16="http://schemas.microsoft.com/office/drawing/2014/main" id="{171D0323-131F-D976-64A3-C25C820D714B}"/>
              </a:ext>
            </a:extLst>
          </p:cNvPr>
          <p:cNvSpPr>
            <a:spLocks noGrp="1"/>
          </p:cNvSpPr>
          <p:nvPr>
            <p:ph type="title"/>
          </p:nvPr>
        </p:nvSpPr>
        <p:spPr/>
        <p:txBody>
          <a:bodyPr/>
          <a:lstStyle/>
          <a:p>
            <a:r>
              <a:rPr lang="en-GB"/>
              <a:t>Click to edit Master title style</a:t>
            </a:r>
          </a:p>
        </p:txBody>
      </p:sp>
      <p:sp>
        <p:nvSpPr>
          <p:cNvPr id="6" name="Text Placeholder 7">
            <a:extLst>
              <a:ext uri="{FF2B5EF4-FFF2-40B4-BE49-F238E27FC236}">
                <a16:creationId xmlns:a16="http://schemas.microsoft.com/office/drawing/2014/main" id="{A828B23E-4BB0-CF56-6442-559AA484A80F}"/>
              </a:ext>
            </a:extLst>
          </p:cNvPr>
          <p:cNvSpPr>
            <a:spLocks noGrp="1"/>
          </p:cNvSpPr>
          <p:nvPr>
            <p:ph type="body" sz="quarter" idx="13" hasCustomPrompt="1"/>
          </p:nvPr>
        </p:nvSpPr>
        <p:spPr>
          <a:xfrm>
            <a:off x="459580" y="441313"/>
            <a:ext cx="1788319" cy="333388"/>
          </a:xfrm>
        </p:spPr>
        <p:txBody>
          <a:bodyPr/>
          <a:lstStyle>
            <a:lvl1pPr>
              <a:spcAft>
                <a:spcPts val="0"/>
              </a:spcAft>
              <a:buFont typeface="Arial" panose="020B0604020202020204" pitchFamily="34" charset="0"/>
              <a:buNone/>
              <a:defRPr sz="1000" b="1" cap="all" spc="-20" baseline="0">
                <a:solidFill>
                  <a:schemeClr val="tx2"/>
                </a:solidFill>
                <a:latin typeface="Clarity City" panose="00000500000000000000" pitchFamily="50" charset="0"/>
              </a:defRPr>
            </a:lvl1pPr>
            <a:lvl2pPr>
              <a:spcAft>
                <a:spcPts val="0"/>
              </a:spcAft>
              <a:buNone/>
              <a:defRPr sz="1000" b="1" cap="all" baseline="0">
                <a:solidFill>
                  <a:schemeClr val="tx1"/>
                </a:solidFill>
                <a:latin typeface="Clarity City" panose="00000500000000000000" pitchFamily="50" charset="0"/>
              </a:defRPr>
            </a:lvl2pPr>
            <a:lvl3pPr marL="0" indent="0">
              <a:spcAft>
                <a:spcPts val="0"/>
              </a:spcAft>
              <a:buNone/>
              <a:tabLst/>
              <a:defRPr sz="1000" b="1" cap="all" baseline="0">
                <a:solidFill>
                  <a:schemeClr val="tx1"/>
                </a:solidFill>
                <a:latin typeface="Clarity City" panose="00000500000000000000" pitchFamily="50" charset="0"/>
              </a:defRPr>
            </a:lvl3pPr>
            <a:lvl4pPr marL="0" indent="0">
              <a:spcAft>
                <a:spcPts val="0"/>
              </a:spcAft>
              <a:buNone/>
              <a:defRPr sz="1000" b="1" cap="all" baseline="0">
                <a:solidFill>
                  <a:schemeClr val="tx1"/>
                </a:solidFill>
                <a:latin typeface="Clarity City" panose="00000500000000000000" pitchFamily="50" charset="0"/>
              </a:defRPr>
            </a:lvl4pPr>
            <a:lvl5pPr marL="0" indent="0">
              <a:spcAft>
                <a:spcPts val="0"/>
              </a:spcAft>
              <a:buNone/>
              <a:defRPr sz="1000" b="1" cap="all" baseline="0">
                <a:solidFill>
                  <a:schemeClr val="tx1"/>
                </a:solidFill>
                <a:latin typeface="Clarity City" panose="00000500000000000000" pitchFamily="50" charset="0"/>
              </a:defRPr>
            </a:lvl5pPr>
          </a:lstStyle>
          <a:p>
            <a:pPr lvl="0"/>
            <a:r>
              <a:rPr lang="en-GB"/>
              <a:t>ADD SECTION</a:t>
            </a:r>
          </a:p>
        </p:txBody>
      </p:sp>
      <p:sp>
        <p:nvSpPr>
          <p:cNvPr id="7" name="Date Placeholder 6">
            <a:extLst>
              <a:ext uri="{FF2B5EF4-FFF2-40B4-BE49-F238E27FC236}">
                <a16:creationId xmlns:a16="http://schemas.microsoft.com/office/drawing/2014/main" id="{1B191C89-8FE3-0670-26EB-6745439233A1}"/>
              </a:ext>
            </a:extLst>
          </p:cNvPr>
          <p:cNvSpPr>
            <a:spLocks noGrp="1"/>
          </p:cNvSpPr>
          <p:nvPr>
            <p:ph type="dt" sz="half" idx="14"/>
          </p:nvPr>
        </p:nvSpPr>
        <p:spPr/>
        <p:txBody>
          <a:bodyPr/>
          <a:lstStyle/>
          <a:p>
            <a:pPr algn="r"/>
            <a:fld id="{C8E32920-869E-4BA7-ACC3-1ED2C31863DC}" type="datetime4">
              <a:rPr lang="en-GB" smtClean="0"/>
              <a:t>09 July 2026</a:t>
            </a:fld>
            <a:endParaRPr lang="en-GB"/>
          </a:p>
        </p:txBody>
      </p:sp>
      <p:sp>
        <p:nvSpPr>
          <p:cNvPr id="8" name="Footer Placeholder 7">
            <a:extLst>
              <a:ext uri="{FF2B5EF4-FFF2-40B4-BE49-F238E27FC236}">
                <a16:creationId xmlns:a16="http://schemas.microsoft.com/office/drawing/2014/main" id="{3B862294-B7A0-4118-A6C0-2852088BB157}"/>
              </a:ext>
            </a:extLst>
          </p:cNvPr>
          <p:cNvSpPr>
            <a:spLocks noGrp="1"/>
          </p:cNvSpPr>
          <p:nvPr>
            <p:ph type="ftr" sz="quarter" idx="15"/>
          </p:nvPr>
        </p:nvSpPr>
        <p:spPr/>
        <p:txBody>
          <a:bodyPr/>
          <a:lstStyle/>
          <a:p>
            <a:r>
              <a:rPr lang="en-GB"/>
              <a:t>Example footer</a:t>
            </a:r>
          </a:p>
        </p:txBody>
      </p:sp>
      <p:sp>
        <p:nvSpPr>
          <p:cNvPr id="9" name="Slide Number Placeholder 8">
            <a:extLst>
              <a:ext uri="{FF2B5EF4-FFF2-40B4-BE49-F238E27FC236}">
                <a16:creationId xmlns:a16="http://schemas.microsoft.com/office/drawing/2014/main" id="{08A1C6C5-84CF-9503-942A-31F2B1F3B635}"/>
              </a:ext>
            </a:extLst>
          </p:cNvPr>
          <p:cNvSpPr>
            <a:spLocks noGrp="1"/>
          </p:cNvSpPr>
          <p:nvPr>
            <p:ph type="sldNum" sz="quarter" idx="16"/>
          </p:nvPr>
        </p:nvSpPr>
        <p:spPr/>
        <p:txBody>
          <a:bodyPr/>
          <a:lstStyle/>
          <a:p>
            <a:r>
              <a:rPr lang="en-GB"/>
              <a:t>Page </a:t>
            </a:r>
            <a:fld id="{5D583F22-7307-4FEA-83E3-0265FE7D6C7B}" type="slidenum">
              <a:rPr lang="en-GB" smtClean="0"/>
              <a:pPr/>
              <a:t>‹#›</a:t>
            </a:fld>
            <a:endParaRPr lang="en-GB"/>
          </a:p>
        </p:txBody>
      </p:sp>
      <p:sp>
        <p:nvSpPr>
          <p:cNvPr id="4" name="Content Placeholder 3">
            <a:extLst>
              <a:ext uri="{FF2B5EF4-FFF2-40B4-BE49-F238E27FC236}">
                <a16:creationId xmlns:a16="http://schemas.microsoft.com/office/drawing/2014/main" id="{A61E5577-2974-CB23-1AAF-C3CB7CD06EEA}"/>
              </a:ext>
            </a:extLst>
          </p:cNvPr>
          <p:cNvSpPr>
            <a:spLocks noGrp="1"/>
          </p:cNvSpPr>
          <p:nvPr>
            <p:ph sz="quarter" idx="18"/>
          </p:nvPr>
        </p:nvSpPr>
        <p:spPr>
          <a:xfrm>
            <a:off x="2736849" y="1350001"/>
            <a:ext cx="4496400" cy="512447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2" name="Picture Placeholder 10">
            <a:extLst>
              <a:ext uri="{FF2B5EF4-FFF2-40B4-BE49-F238E27FC236}">
                <a16:creationId xmlns:a16="http://schemas.microsoft.com/office/drawing/2014/main" id="{A83FD597-8470-7E14-3293-008F46D6DF29}"/>
              </a:ext>
            </a:extLst>
          </p:cNvPr>
          <p:cNvSpPr>
            <a:spLocks noGrp="1"/>
          </p:cNvSpPr>
          <p:nvPr>
            <p:ph type="pic" sz="quarter" idx="20"/>
          </p:nvPr>
        </p:nvSpPr>
        <p:spPr>
          <a:xfrm>
            <a:off x="457200" y="1381680"/>
            <a:ext cx="1013040" cy="1031400"/>
          </a:xfrm>
          <a:prstGeom prst="roundRect">
            <a:avLst>
              <a:gd name="adj" fmla="val 10282"/>
            </a:avLst>
          </a:prstGeom>
          <a:solidFill>
            <a:schemeClr val="bg1">
              <a:lumMod val="85000"/>
            </a:schemeClr>
          </a:solidFill>
        </p:spPr>
        <p:txBody>
          <a:bodyPr/>
          <a:lstStyle/>
          <a:p>
            <a:endParaRPr lang="en-GB"/>
          </a:p>
        </p:txBody>
      </p:sp>
      <p:sp>
        <p:nvSpPr>
          <p:cNvPr id="14" name="Text Placeholder 13">
            <a:extLst>
              <a:ext uri="{FF2B5EF4-FFF2-40B4-BE49-F238E27FC236}">
                <a16:creationId xmlns:a16="http://schemas.microsoft.com/office/drawing/2014/main" id="{B4705B41-3F73-EA00-4DCF-52A8BE958B12}"/>
              </a:ext>
            </a:extLst>
          </p:cNvPr>
          <p:cNvSpPr>
            <a:spLocks noGrp="1"/>
          </p:cNvSpPr>
          <p:nvPr>
            <p:ph type="body" sz="quarter" idx="21"/>
          </p:nvPr>
        </p:nvSpPr>
        <p:spPr>
          <a:xfrm>
            <a:off x="457200" y="2517805"/>
            <a:ext cx="2082240" cy="405720"/>
          </a:xfrm>
        </p:spPr>
        <p:txBody>
          <a:bodyPr/>
          <a:lstStyle>
            <a:lvl1pPr marL="0" indent="0">
              <a:spcAft>
                <a:spcPts val="0"/>
              </a:spcAft>
              <a:buFont typeface="Arial" panose="020B0604020202020204" pitchFamily="34" charset="0"/>
              <a:buNone/>
              <a:defRPr sz="1000" b="1" spc="0" baseline="0">
                <a:solidFill>
                  <a:schemeClr val="accent1"/>
                </a:solidFill>
                <a:latin typeface="Clarity City" panose="00000500000000000000" pitchFamily="50" charset="0"/>
              </a:defRPr>
            </a:lvl1pPr>
            <a:lvl2pPr marL="0" indent="0">
              <a:buNone/>
              <a:defRPr sz="1000" spc="0" baseline="0">
                <a:latin typeface="Clarity City" panose="00000500000000000000" pitchFamily="50" charset="0"/>
              </a:defRPr>
            </a:lvl2pPr>
            <a:lvl3pPr marL="0" indent="0">
              <a:buNone/>
              <a:defRPr sz="1000" spc="0" baseline="0">
                <a:latin typeface="Clarity City" panose="00000500000000000000" pitchFamily="50" charset="0"/>
              </a:defRPr>
            </a:lvl3pPr>
            <a:lvl4pPr marL="0" indent="0">
              <a:buNone/>
              <a:defRPr sz="1000" spc="0" baseline="0">
                <a:latin typeface="Clarity City" panose="00000500000000000000" pitchFamily="50" charset="0"/>
              </a:defRPr>
            </a:lvl4pPr>
            <a:lvl5pPr marL="0" indent="0">
              <a:buNone/>
              <a:defRPr sz="1000" spc="0" baseline="0">
                <a:latin typeface="Clarity City" panose="00000500000000000000" pitchFamily="50" charset="0"/>
              </a:defRPr>
            </a:lvl5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1189487152"/>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text in 2 boxe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7DF73FA-A470-3F7E-C690-87B02EE58A63}"/>
              </a:ext>
            </a:extLst>
          </p:cNvPr>
          <p:cNvSpPr>
            <a:spLocks noGrp="1"/>
          </p:cNvSpPr>
          <p:nvPr>
            <p:ph type="body" sz="quarter" idx="22"/>
          </p:nvPr>
        </p:nvSpPr>
        <p:spPr>
          <a:xfrm>
            <a:off x="7351560" y="1381680"/>
            <a:ext cx="4381200" cy="5018400"/>
          </a:xfrm>
          <a:prstGeom prst="roundRect">
            <a:avLst>
              <a:gd name="adj" fmla="val 2526"/>
            </a:avLst>
          </a:prstGeom>
          <a:solidFill>
            <a:schemeClr val="accent4"/>
          </a:solidFill>
        </p:spPr>
        <p:txBody>
          <a:bodyPr vert="horz" lIns="180000" tIns="144000" rIns="180000" bIns="144000" rtlCol="0">
            <a:noAutofit/>
          </a:bodyPr>
          <a:lstStyle>
            <a:lvl1pPr>
              <a:defRPr lang="en-US" sz="1800" cap="all" spc="-50" baseline="0" dirty="0" smtClean="0">
                <a:solidFill>
                  <a:schemeClr val="tx2"/>
                </a:solidFill>
                <a:latin typeface="+mj-lt"/>
              </a:defRPr>
            </a:lvl1pPr>
            <a:lvl2pPr marL="0">
              <a:spcAft>
                <a:spcPts val="2000"/>
              </a:spcAft>
              <a:buNone/>
              <a:defRPr lang="en-US" dirty="0" smtClean="0">
                <a:solidFill>
                  <a:schemeClr val="tx1"/>
                </a:solidFill>
              </a:defRPr>
            </a:lvl2pPr>
            <a:lvl3pPr marL="230400">
              <a:buClr>
                <a:schemeClr val="tx2"/>
              </a:buClr>
              <a:defRPr lang="en-US" dirty="0" smtClean="0">
                <a:solidFill>
                  <a:schemeClr val="tx1"/>
                </a:solidFill>
              </a:defRPr>
            </a:lvl3pPr>
            <a:lvl4pPr marL="446400">
              <a:buClr>
                <a:schemeClr val="tx2"/>
              </a:buClr>
              <a:defRPr lang="en-US" dirty="0" smtClean="0">
                <a:solidFill>
                  <a:schemeClr val="tx1"/>
                </a:solidFill>
              </a:defRPr>
            </a:lvl4pPr>
            <a:lvl5pPr marL="662400">
              <a:buClr>
                <a:schemeClr val="tx2"/>
              </a:buClr>
              <a:defRPr lang="en-GB" dirty="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 name="Title 1">
            <a:extLst>
              <a:ext uri="{FF2B5EF4-FFF2-40B4-BE49-F238E27FC236}">
                <a16:creationId xmlns:a16="http://schemas.microsoft.com/office/drawing/2014/main" id="{171D0323-131F-D976-64A3-C25C820D714B}"/>
              </a:ext>
            </a:extLst>
          </p:cNvPr>
          <p:cNvSpPr>
            <a:spLocks noGrp="1"/>
          </p:cNvSpPr>
          <p:nvPr>
            <p:ph type="title"/>
          </p:nvPr>
        </p:nvSpPr>
        <p:spPr/>
        <p:txBody>
          <a:bodyPr/>
          <a:lstStyle/>
          <a:p>
            <a:r>
              <a:rPr lang="en-GB"/>
              <a:t>Click to edit Master title style</a:t>
            </a:r>
          </a:p>
        </p:txBody>
      </p:sp>
      <p:sp>
        <p:nvSpPr>
          <p:cNvPr id="6" name="Text Placeholder 7">
            <a:extLst>
              <a:ext uri="{FF2B5EF4-FFF2-40B4-BE49-F238E27FC236}">
                <a16:creationId xmlns:a16="http://schemas.microsoft.com/office/drawing/2014/main" id="{A828B23E-4BB0-CF56-6442-559AA484A80F}"/>
              </a:ext>
            </a:extLst>
          </p:cNvPr>
          <p:cNvSpPr>
            <a:spLocks noGrp="1"/>
          </p:cNvSpPr>
          <p:nvPr>
            <p:ph type="body" sz="quarter" idx="13" hasCustomPrompt="1"/>
          </p:nvPr>
        </p:nvSpPr>
        <p:spPr>
          <a:xfrm>
            <a:off x="459580" y="441313"/>
            <a:ext cx="1788319" cy="333388"/>
          </a:xfrm>
        </p:spPr>
        <p:txBody>
          <a:bodyPr/>
          <a:lstStyle>
            <a:lvl1pPr>
              <a:spcAft>
                <a:spcPts val="0"/>
              </a:spcAft>
              <a:buFont typeface="Arial" panose="020B0604020202020204" pitchFamily="34" charset="0"/>
              <a:buNone/>
              <a:defRPr sz="1000" b="1" cap="all" spc="-20" baseline="0">
                <a:solidFill>
                  <a:schemeClr val="tx2"/>
                </a:solidFill>
                <a:latin typeface="Clarity City" panose="00000500000000000000" pitchFamily="50" charset="0"/>
              </a:defRPr>
            </a:lvl1pPr>
            <a:lvl2pPr>
              <a:spcAft>
                <a:spcPts val="0"/>
              </a:spcAft>
              <a:buNone/>
              <a:defRPr sz="1000" b="1" cap="all" baseline="0">
                <a:solidFill>
                  <a:schemeClr val="tx1"/>
                </a:solidFill>
                <a:latin typeface="Clarity City" panose="00000500000000000000" pitchFamily="50" charset="0"/>
              </a:defRPr>
            </a:lvl2pPr>
            <a:lvl3pPr marL="0" indent="0">
              <a:spcAft>
                <a:spcPts val="0"/>
              </a:spcAft>
              <a:buNone/>
              <a:tabLst/>
              <a:defRPr sz="1000" b="1" cap="all" baseline="0">
                <a:solidFill>
                  <a:schemeClr val="tx1"/>
                </a:solidFill>
                <a:latin typeface="Clarity City" panose="00000500000000000000" pitchFamily="50" charset="0"/>
              </a:defRPr>
            </a:lvl3pPr>
            <a:lvl4pPr marL="0" indent="0">
              <a:spcAft>
                <a:spcPts val="0"/>
              </a:spcAft>
              <a:buNone/>
              <a:defRPr sz="1000" b="1" cap="all" baseline="0">
                <a:solidFill>
                  <a:schemeClr val="tx1"/>
                </a:solidFill>
                <a:latin typeface="Clarity City" panose="00000500000000000000" pitchFamily="50" charset="0"/>
              </a:defRPr>
            </a:lvl4pPr>
            <a:lvl5pPr marL="0" indent="0">
              <a:spcAft>
                <a:spcPts val="0"/>
              </a:spcAft>
              <a:buNone/>
              <a:defRPr sz="1000" b="1" cap="all" baseline="0">
                <a:solidFill>
                  <a:schemeClr val="tx1"/>
                </a:solidFill>
                <a:latin typeface="Clarity City" panose="00000500000000000000" pitchFamily="50" charset="0"/>
              </a:defRPr>
            </a:lvl5pPr>
          </a:lstStyle>
          <a:p>
            <a:pPr lvl="0"/>
            <a:r>
              <a:rPr lang="en-GB"/>
              <a:t>ADD SECTION</a:t>
            </a:r>
          </a:p>
        </p:txBody>
      </p:sp>
      <p:sp>
        <p:nvSpPr>
          <p:cNvPr id="7" name="Date Placeholder 6">
            <a:extLst>
              <a:ext uri="{FF2B5EF4-FFF2-40B4-BE49-F238E27FC236}">
                <a16:creationId xmlns:a16="http://schemas.microsoft.com/office/drawing/2014/main" id="{1B191C89-8FE3-0670-26EB-6745439233A1}"/>
              </a:ext>
            </a:extLst>
          </p:cNvPr>
          <p:cNvSpPr>
            <a:spLocks noGrp="1"/>
          </p:cNvSpPr>
          <p:nvPr>
            <p:ph type="dt" sz="half" idx="14"/>
          </p:nvPr>
        </p:nvSpPr>
        <p:spPr/>
        <p:txBody>
          <a:bodyPr/>
          <a:lstStyle/>
          <a:p>
            <a:pPr algn="r"/>
            <a:fld id="{C8E32920-869E-4BA7-ACC3-1ED2C31863DC}" type="datetime4">
              <a:rPr lang="en-GB" smtClean="0"/>
              <a:t>09 July 2026</a:t>
            </a:fld>
            <a:endParaRPr lang="en-GB"/>
          </a:p>
        </p:txBody>
      </p:sp>
      <p:sp>
        <p:nvSpPr>
          <p:cNvPr id="8" name="Footer Placeholder 7">
            <a:extLst>
              <a:ext uri="{FF2B5EF4-FFF2-40B4-BE49-F238E27FC236}">
                <a16:creationId xmlns:a16="http://schemas.microsoft.com/office/drawing/2014/main" id="{3B862294-B7A0-4118-A6C0-2852088BB157}"/>
              </a:ext>
            </a:extLst>
          </p:cNvPr>
          <p:cNvSpPr>
            <a:spLocks noGrp="1"/>
          </p:cNvSpPr>
          <p:nvPr>
            <p:ph type="ftr" sz="quarter" idx="15"/>
          </p:nvPr>
        </p:nvSpPr>
        <p:spPr/>
        <p:txBody>
          <a:bodyPr/>
          <a:lstStyle/>
          <a:p>
            <a:r>
              <a:rPr lang="en-GB"/>
              <a:t>Example footer</a:t>
            </a:r>
          </a:p>
        </p:txBody>
      </p:sp>
      <p:sp>
        <p:nvSpPr>
          <p:cNvPr id="9" name="Slide Number Placeholder 8">
            <a:extLst>
              <a:ext uri="{FF2B5EF4-FFF2-40B4-BE49-F238E27FC236}">
                <a16:creationId xmlns:a16="http://schemas.microsoft.com/office/drawing/2014/main" id="{08A1C6C5-84CF-9503-942A-31F2B1F3B635}"/>
              </a:ext>
            </a:extLst>
          </p:cNvPr>
          <p:cNvSpPr>
            <a:spLocks noGrp="1"/>
          </p:cNvSpPr>
          <p:nvPr>
            <p:ph type="sldNum" sz="quarter" idx="16"/>
          </p:nvPr>
        </p:nvSpPr>
        <p:spPr/>
        <p:txBody>
          <a:bodyPr/>
          <a:lstStyle/>
          <a:p>
            <a:r>
              <a:rPr lang="en-GB"/>
              <a:t>Page </a:t>
            </a:r>
            <a:fld id="{5D583F22-7307-4FEA-83E3-0265FE7D6C7B}" type="slidenum">
              <a:rPr lang="en-GB" smtClean="0"/>
              <a:pPr/>
              <a:t>‹#›</a:t>
            </a:fld>
            <a:endParaRPr lang="en-GB"/>
          </a:p>
        </p:txBody>
      </p:sp>
      <p:sp>
        <p:nvSpPr>
          <p:cNvPr id="12" name="Picture Placeholder 10">
            <a:extLst>
              <a:ext uri="{FF2B5EF4-FFF2-40B4-BE49-F238E27FC236}">
                <a16:creationId xmlns:a16="http://schemas.microsoft.com/office/drawing/2014/main" id="{A83FD597-8470-7E14-3293-008F46D6DF29}"/>
              </a:ext>
            </a:extLst>
          </p:cNvPr>
          <p:cNvSpPr>
            <a:spLocks noGrp="1"/>
          </p:cNvSpPr>
          <p:nvPr>
            <p:ph type="pic" sz="quarter" idx="20"/>
          </p:nvPr>
        </p:nvSpPr>
        <p:spPr>
          <a:xfrm>
            <a:off x="457200" y="1381680"/>
            <a:ext cx="1013040" cy="1031400"/>
          </a:xfrm>
          <a:prstGeom prst="roundRect">
            <a:avLst>
              <a:gd name="adj" fmla="val 10282"/>
            </a:avLst>
          </a:prstGeom>
          <a:solidFill>
            <a:schemeClr val="bg1">
              <a:lumMod val="85000"/>
            </a:schemeClr>
          </a:solidFill>
        </p:spPr>
        <p:txBody>
          <a:bodyPr/>
          <a:lstStyle/>
          <a:p>
            <a:endParaRPr lang="en-GB"/>
          </a:p>
        </p:txBody>
      </p:sp>
      <p:sp>
        <p:nvSpPr>
          <p:cNvPr id="14" name="Text Placeholder 13">
            <a:extLst>
              <a:ext uri="{FF2B5EF4-FFF2-40B4-BE49-F238E27FC236}">
                <a16:creationId xmlns:a16="http://schemas.microsoft.com/office/drawing/2014/main" id="{B4705B41-3F73-EA00-4DCF-52A8BE958B12}"/>
              </a:ext>
            </a:extLst>
          </p:cNvPr>
          <p:cNvSpPr>
            <a:spLocks noGrp="1"/>
          </p:cNvSpPr>
          <p:nvPr>
            <p:ph type="body" sz="quarter" idx="21"/>
          </p:nvPr>
        </p:nvSpPr>
        <p:spPr>
          <a:xfrm>
            <a:off x="457200" y="2517805"/>
            <a:ext cx="2082240" cy="405720"/>
          </a:xfrm>
        </p:spPr>
        <p:txBody>
          <a:bodyPr/>
          <a:lstStyle>
            <a:lvl1pPr marL="0" indent="0">
              <a:spcAft>
                <a:spcPts val="0"/>
              </a:spcAft>
              <a:buFont typeface="Arial" panose="020B0604020202020204" pitchFamily="34" charset="0"/>
              <a:buNone/>
              <a:defRPr sz="1000" b="1" spc="0" baseline="0">
                <a:solidFill>
                  <a:schemeClr val="accent1"/>
                </a:solidFill>
                <a:latin typeface="Clarity City" panose="00000500000000000000" pitchFamily="50" charset="0"/>
              </a:defRPr>
            </a:lvl1pPr>
            <a:lvl2pPr marL="0" indent="0">
              <a:buNone/>
              <a:defRPr sz="1000" spc="0" baseline="0">
                <a:latin typeface="Clarity City" panose="00000500000000000000" pitchFamily="50" charset="0"/>
              </a:defRPr>
            </a:lvl2pPr>
            <a:lvl3pPr marL="0" indent="0">
              <a:buNone/>
              <a:defRPr sz="1000" spc="0" baseline="0">
                <a:latin typeface="Clarity City" panose="00000500000000000000" pitchFamily="50" charset="0"/>
              </a:defRPr>
            </a:lvl3pPr>
            <a:lvl4pPr marL="0" indent="0">
              <a:buNone/>
              <a:defRPr sz="1000" spc="0" baseline="0">
                <a:latin typeface="Clarity City" panose="00000500000000000000" pitchFamily="50" charset="0"/>
              </a:defRPr>
            </a:lvl4pPr>
            <a:lvl5pPr marL="0" indent="0">
              <a:buNone/>
              <a:defRPr sz="1000" spc="0" baseline="0">
                <a:latin typeface="Clarity City" panose="00000500000000000000" pitchFamily="50" charset="0"/>
              </a:defRPr>
            </a:lvl5pPr>
          </a:lstStyle>
          <a:p>
            <a:pPr lvl="0"/>
            <a:r>
              <a:rPr lang="en-GB"/>
              <a:t>Click to edit Master text styles</a:t>
            </a:r>
          </a:p>
          <a:p>
            <a:pPr lvl="1"/>
            <a:r>
              <a:rPr lang="en-GB"/>
              <a:t>Second level</a:t>
            </a:r>
          </a:p>
        </p:txBody>
      </p:sp>
      <p:sp>
        <p:nvSpPr>
          <p:cNvPr id="3" name="Text Placeholder 4">
            <a:extLst>
              <a:ext uri="{FF2B5EF4-FFF2-40B4-BE49-F238E27FC236}">
                <a16:creationId xmlns:a16="http://schemas.microsoft.com/office/drawing/2014/main" id="{3C3CDE40-DB2B-1221-2253-46CEA9389096}"/>
              </a:ext>
            </a:extLst>
          </p:cNvPr>
          <p:cNvSpPr>
            <a:spLocks noGrp="1"/>
          </p:cNvSpPr>
          <p:nvPr>
            <p:ph type="body" sz="quarter" idx="23"/>
          </p:nvPr>
        </p:nvSpPr>
        <p:spPr>
          <a:xfrm>
            <a:off x="2736849" y="1381680"/>
            <a:ext cx="4381200" cy="5018400"/>
          </a:xfrm>
          <a:prstGeom prst="roundRect">
            <a:avLst>
              <a:gd name="adj" fmla="val 2526"/>
            </a:avLst>
          </a:prstGeom>
          <a:solidFill>
            <a:schemeClr val="tx2"/>
          </a:solidFill>
        </p:spPr>
        <p:txBody>
          <a:bodyPr vert="horz" lIns="180000" tIns="144000" rIns="180000" bIns="144000" rtlCol="0">
            <a:noAutofit/>
          </a:bodyPr>
          <a:lstStyle>
            <a:lvl1pPr>
              <a:defRPr lang="en-US" sz="1800" cap="all" spc="-50" baseline="0" dirty="0" smtClean="0">
                <a:solidFill>
                  <a:schemeClr val="bg1"/>
                </a:solidFill>
                <a:latin typeface="+mj-lt"/>
              </a:defRPr>
            </a:lvl1pPr>
            <a:lvl2pPr marL="0">
              <a:spcAft>
                <a:spcPts val="2000"/>
              </a:spcAft>
              <a:buNone/>
              <a:defRPr lang="en-US" dirty="0" smtClean="0">
                <a:solidFill>
                  <a:schemeClr val="bg1"/>
                </a:solidFill>
              </a:defRPr>
            </a:lvl2pPr>
            <a:lvl3pPr marL="230400">
              <a:buClr>
                <a:schemeClr val="bg1"/>
              </a:buClr>
              <a:defRPr lang="en-US" dirty="0" smtClean="0">
                <a:solidFill>
                  <a:schemeClr val="bg1"/>
                </a:solidFill>
              </a:defRPr>
            </a:lvl3pPr>
            <a:lvl4pPr marL="446400">
              <a:buClr>
                <a:schemeClr val="bg1"/>
              </a:buClr>
              <a:defRPr lang="en-US" dirty="0" smtClean="0">
                <a:solidFill>
                  <a:schemeClr val="bg1"/>
                </a:solidFill>
              </a:defRPr>
            </a:lvl4pPr>
            <a:lvl5pPr marL="662400">
              <a:buClr>
                <a:schemeClr val="bg1"/>
              </a:buClr>
              <a:defRPr lang="en-GB" dirty="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898968924"/>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Large Text">
    <p:spTree>
      <p:nvGrpSpPr>
        <p:cNvPr id="1" name=""/>
        <p:cNvGrpSpPr/>
        <p:nvPr/>
      </p:nvGrpSpPr>
      <p:grpSpPr>
        <a:xfrm>
          <a:off x="0" y="0"/>
          <a:ext cx="0" cy="0"/>
          <a:chOff x="0" y="0"/>
          <a:chExt cx="0" cy="0"/>
        </a:xfrm>
      </p:grpSpPr>
      <p:sp>
        <p:nvSpPr>
          <p:cNvPr id="6" name="Text Placeholder 7">
            <a:extLst>
              <a:ext uri="{FF2B5EF4-FFF2-40B4-BE49-F238E27FC236}">
                <a16:creationId xmlns:a16="http://schemas.microsoft.com/office/drawing/2014/main" id="{A828B23E-4BB0-CF56-6442-559AA484A80F}"/>
              </a:ext>
            </a:extLst>
          </p:cNvPr>
          <p:cNvSpPr>
            <a:spLocks noGrp="1"/>
          </p:cNvSpPr>
          <p:nvPr>
            <p:ph type="body" sz="quarter" idx="13" hasCustomPrompt="1"/>
          </p:nvPr>
        </p:nvSpPr>
        <p:spPr>
          <a:xfrm>
            <a:off x="459580" y="441313"/>
            <a:ext cx="1788319" cy="333388"/>
          </a:xfrm>
        </p:spPr>
        <p:txBody>
          <a:bodyPr/>
          <a:lstStyle>
            <a:lvl1pPr>
              <a:spcAft>
                <a:spcPts val="0"/>
              </a:spcAft>
              <a:buFont typeface="Arial" panose="020B0604020202020204" pitchFamily="34" charset="0"/>
              <a:buNone/>
              <a:defRPr sz="1000" b="1" cap="all" spc="-20" baseline="0">
                <a:solidFill>
                  <a:schemeClr val="tx2"/>
                </a:solidFill>
                <a:latin typeface="Clarity City" panose="00000500000000000000" pitchFamily="50" charset="0"/>
              </a:defRPr>
            </a:lvl1pPr>
            <a:lvl2pPr>
              <a:spcAft>
                <a:spcPts val="0"/>
              </a:spcAft>
              <a:buNone/>
              <a:defRPr sz="1000" b="1" cap="all" baseline="0">
                <a:solidFill>
                  <a:schemeClr val="tx1"/>
                </a:solidFill>
                <a:latin typeface="Clarity City" panose="00000500000000000000" pitchFamily="50" charset="0"/>
              </a:defRPr>
            </a:lvl2pPr>
            <a:lvl3pPr marL="0" indent="0">
              <a:spcAft>
                <a:spcPts val="0"/>
              </a:spcAft>
              <a:buNone/>
              <a:tabLst/>
              <a:defRPr sz="1000" b="1" cap="all" baseline="0">
                <a:solidFill>
                  <a:schemeClr val="tx1"/>
                </a:solidFill>
                <a:latin typeface="Clarity City" panose="00000500000000000000" pitchFamily="50" charset="0"/>
              </a:defRPr>
            </a:lvl3pPr>
            <a:lvl4pPr marL="0" indent="0">
              <a:spcAft>
                <a:spcPts val="0"/>
              </a:spcAft>
              <a:buNone/>
              <a:defRPr sz="1000" b="1" cap="all" baseline="0">
                <a:solidFill>
                  <a:schemeClr val="tx1"/>
                </a:solidFill>
                <a:latin typeface="Clarity City" panose="00000500000000000000" pitchFamily="50" charset="0"/>
              </a:defRPr>
            </a:lvl4pPr>
            <a:lvl5pPr marL="0" indent="0">
              <a:spcAft>
                <a:spcPts val="0"/>
              </a:spcAft>
              <a:buNone/>
              <a:defRPr sz="1000" b="1" cap="all" baseline="0">
                <a:solidFill>
                  <a:schemeClr val="tx1"/>
                </a:solidFill>
                <a:latin typeface="Clarity City" panose="00000500000000000000" pitchFamily="50" charset="0"/>
              </a:defRPr>
            </a:lvl5pPr>
          </a:lstStyle>
          <a:p>
            <a:pPr lvl="0"/>
            <a:r>
              <a:rPr lang="en-GB"/>
              <a:t>ADD SECTION</a:t>
            </a:r>
          </a:p>
        </p:txBody>
      </p:sp>
      <p:sp>
        <p:nvSpPr>
          <p:cNvPr id="7" name="Date Placeholder 6">
            <a:extLst>
              <a:ext uri="{FF2B5EF4-FFF2-40B4-BE49-F238E27FC236}">
                <a16:creationId xmlns:a16="http://schemas.microsoft.com/office/drawing/2014/main" id="{1B191C89-8FE3-0670-26EB-6745439233A1}"/>
              </a:ext>
            </a:extLst>
          </p:cNvPr>
          <p:cNvSpPr>
            <a:spLocks noGrp="1"/>
          </p:cNvSpPr>
          <p:nvPr>
            <p:ph type="dt" sz="half" idx="14"/>
          </p:nvPr>
        </p:nvSpPr>
        <p:spPr/>
        <p:txBody>
          <a:bodyPr/>
          <a:lstStyle/>
          <a:p>
            <a:pPr algn="r"/>
            <a:fld id="{C8E32920-869E-4BA7-ACC3-1ED2C31863DC}" type="datetime4">
              <a:rPr lang="en-GB" smtClean="0"/>
              <a:t>09 July 2026</a:t>
            </a:fld>
            <a:endParaRPr lang="en-GB"/>
          </a:p>
        </p:txBody>
      </p:sp>
      <p:sp>
        <p:nvSpPr>
          <p:cNvPr id="8" name="Footer Placeholder 7">
            <a:extLst>
              <a:ext uri="{FF2B5EF4-FFF2-40B4-BE49-F238E27FC236}">
                <a16:creationId xmlns:a16="http://schemas.microsoft.com/office/drawing/2014/main" id="{3B862294-B7A0-4118-A6C0-2852088BB157}"/>
              </a:ext>
            </a:extLst>
          </p:cNvPr>
          <p:cNvSpPr>
            <a:spLocks noGrp="1"/>
          </p:cNvSpPr>
          <p:nvPr>
            <p:ph type="ftr" sz="quarter" idx="15"/>
          </p:nvPr>
        </p:nvSpPr>
        <p:spPr/>
        <p:txBody>
          <a:bodyPr/>
          <a:lstStyle/>
          <a:p>
            <a:r>
              <a:rPr lang="en-GB"/>
              <a:t>Example footer</a:t>
            </a:r>
          </a:p>
        </p:txBody>
      </p:sp>
      <p:sp>
        <p:nvSpPr>
          <p:cNvPr id="9" name="Slide Number Placeholder 8">
            <a:extLst>
              <a:ext uri="{FF2B5EF4-FFF2-40B4-BE49-F238E27FC236}">
                <a16:creationId xmlns:a16="http://schemas.microsoft.com/office/drawing/2014/main" id="{08A1C6C5-84CF-9503-942A-31F2B1F3B635}"/>
              </a:ext>
            </a:extLst>
          </p:cNvPr>
          <p:cNvSpPr>
            <a:spLocks noGrp="1"/>
          </p:cNvSpPr>
          <p:nvPr>
            <p:ph type="sldNum" sz="quarter" idx="16"/>
          </p:nvPr>
        </p:nvSpPr>
        <p:spPr/>
        <p:txBody>
          <a:bodyPr/>
          <a:lstStyle/>
          <a:p>
            <a:r>
              <a:rPr lang="en-GB"/>
              <a:t>Page </a:t>
            </a:r>
            <a:fld id="{5D583F22-7307-4FEA-83E3-0265FE7D6C7B}" type="slidenum">
              <a:rPr lang="en-GB" smtClean="0"/>
              <a:pPr/>
              <a:t>‹#›</a:t>
            </a:fld>
            <a:endParaRPr lang="en-GB"/>
          </a:p>
        </p:txBody>
      </p:sp>
      <p:sp>
        <p:nvSpPr>
          <p:cNvPr id="4" name="Text Placeholder 3">
            <a:extLst>
              <a:ext uri="{FF2B5EF4-FFF2-40B4-BE49-F238E27FC236}">
                <a16:creationId xmlns:a16="http://schemas.microsoft.com/office/drawing/2014/main" id="{F35D43B6-41E2-D22F-0A22-4649CF4545D0}"/>
              </a:ext>
            </a:extLst>
          </p:cNvPr>
          <p:cNvSpPr>
            <a:spLocks noGrp="1"/>
          </p:cNvSpPr>
          <p:nvPr>
            <p:ph type="body" sz="quarter" idx="17"/>
          </p:nvPr>
        </p:nvSpPr>
        <p:spPr>
          <a:xfrm>
            <a:off x="2697162" y="1385888"/>
            <a:ext cx="8662988" cy="4032250"/>
          </a:xfrm>
        </p:spPr>
        <p:txBody>
          <a:bodyPr/>
          <a:lstStyle>
            <a:lvl1pPr marL="0" indent="0">
              <a:lnSpc>
                <a:spcPct val="78000"/>
              </a:lnSpc>
              <a:spcAft>
                <a:spcPts val="0"/>
              </a:spcAft>
              <a:buFont typeface="Arial" panose="020B0604020202020204" pitchFamily="34" charset="0"/>
              <a:buNone/>
              <a:defRPr sz="5800" cap="all" spc="-250" baseline="0">
                <a:solidFill>
                  <a:schemeClr val="tx2"/>
                </a:solidFill>
                <a:latin typeface="+mj-lt"/>
              </a:defRPr>
            </a:lvl1pPr>
            <a:lvl2pPr marL="0" indent="0">
              <a:lnSpc>
                <a:spcPct val="78000"/>
              </a:lnSpc>
              <a:buNone/>
              <a:defRPr sz="5800" cap="all" spc="-250" baseline="0">
                <a:solidFill>
                  <a:schemeClr val="tx2"/>
                </a:solidFill>
                <a:latin typeface="+mj-lt"/>
              </a:defRPr>
            </a:lvl2pPr>
            <a:lvl3pPr marL="0" indent="0">
              <a:lnSpc>
                <a:spcPct val="78000"/>
              </a:lnSpc>
              <a:buNone/>
              <a:defRPr sz="5800" cap="all" spc="-250" baseline="0">
                <a:solidFill>
                  <a:schemeClr val="tx2"/>
                </a:solidFill>
                <a:latin typeface="+mj-lt"/>
              </a:defRPr>
            </a:lvl3pPr>
            <a:lvl4pPr marL="0" indent="0">
              <a:lnSpc>
                <a:spcPct val="78000"/>
              </a:lnSpc>
              <a:buNone/>
              <a:defRPr sz="5800" cap="all" spc="-250" baseline="0">
                <a:solidFill>
                  <a:schemeClr val="tx2"/>
                </a:solidFill>
                <a:latin typeface="+mj-lt"/>
              </a:defRPr>
            </a:lvl4pPr>
            <a:lvl5pPr marL="0" indent="0">
              <a:lnSpc>
                <a:spcPct val="78000"/>
              </a:lnSpc>
              <a:buNone/>
              <a:defRPr sz="5800" cap="all" spc="-250" baseline="0">
                <a:solidFill>
                  <a:schemeClr val="tx2"/>
                </a:solidFill>
                <a:latin typeface="+mj-lt"/>
              </a:defRPr>
            </a:lvl5pPr>
          </a:lstStyle>
          <a:p>
            <a:pPr lvl="0"/>
            <a:r>
              <a:rPr lang="en-GB"/>
              <a:t>Click to edit Master text styles</a:t>
            </a:r>
          </a:p>
        </p:txBody>
      </p:sp>
      <p:sp>
        <p:nvSpPr>
          <p:cNvPr id="10" name="Title 9">
            <a:extLst>
              <a:ext uri="{FF2B5EF4-FFF2-40B4-BE49-F238E27FC236}">
                <a16:creationId xmlns:a16="http://schemas.microsoft.com/office/drawing/2014/main" id="{0D672CD6-7617-3FDE-B5C4-A19F0EE4186F}"/>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191769472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Large Text Red">
    <p:bg>
      <p:bgPr>
        <a:solidFill>
          <a:schemeClr val="tx2"/>
        </a:solidFill>
        <a:effectLst/>
      </p:bgPr>
    </p:bg>
    <p:spTree>
      <p:nvGrpSpPr>
        <p:cNvPr id="1" name=""/>
        <p:cNvGrpSpPr/>
        <p:nvPr/>
      </p:nvGrpSpPr>
      <p:grpSpPr>
        <a:xfrm>
          <a:off x="0" y="0"/>
          <a:ext cx="0" cy="0"/>
          <a:chOff x="0" y="0"/>
          <a:chExt cx="0" cy="0"/>
        </a:xfrm>
      </p:grpSpPr>
      <p:sp>
        <p:nvSpPr>
          <p:cNvPr id="6" name="Text Placeholder 7">
            <a:extLst>
              <a:ext uri="{FF2B5EF4-FFF2-40B4-BE49-F238E27FC236}">
                <a16:creationId xmlns:a16="http://schemas.microsoft.com/office/drawing/2014/main" id="{A828B23E-4BB0-CF56-6442-559AA484A80F}"/>
              </a:ext>
            </a:extLst>
          </p:cNvPr>
          <p:cNvSpPr>
            <a:spLocks noGrp="1"/>
          </p:cNvSpPr>
          <p:nvPr>
            <p:ph type="body" sz="quarter" idx="13" hasCustomPrompt="1"/>
          </p:nvPr>
        </p:nvSpPr>
        <p:spPr>
          <a:xfrm>
            <a:off x="459580" y="441313"/>
            <a:ext cx="1788319" cy="333388"/>
          </a:xfrm>
        </p:spPr>
        <p:txBody>
          <a:bodyPr/>
          <a:lstStyle>
            <a:lvl1pPr>
              <a:spcAft>
                <a:spcPts val="0"/>
              </a:spcAft>
              <a:buFont typeface="Arial" panose="020B0604020202020204" pitchFamily="34" charset="0"/>
              <a:buNone/>
              <a:defRPr sz="1000" b="1" cap="all" spc="-20" baseline="0">
                <a:solidFill>
                  <a:schemeClr val="bg1"/>
                </a:solidFill>
                <a:latin typeface="Clarity City" panose="00000500000000000000" pitchFamily="50" charset="0"/>
              </a:defRPr>
            </a:lvl1pPr>
            <a:lvl2pPr>
              <a:spcAft>
                <a:spcPts val="0"/>
              </a:spcAft>
              <a:buNone/>
              <a:defRPr sz="1000" b="1" cap="all" baseline="0">
                <a:solidFill>
                  <a:schemeClr val="tx1"/>
                </a:solidFill>
                <a:latin typeface="Clarity City" panose="00000500000000000000" pitchFamily="50" charset="0"/>
              </a:defRPr>
            </a:lvl2pPr>
            <a:lvl3pPr marL="0" indent="0">
              <a:spcAft>
                <a:spcPts val="0"/>
              </a:spcAft>
              <a:buNone/>
              <a:tabLst/>
              <a:defRPr sz="1000" b="1" cap="all" baseline="0">
                <a:solidFill>
                  <a:schemeClr val="tx1"/>
                </a:solidFill>
                <a:latin typeface="Clarity City" panose="00000500000000000000" pitchFamily="50" charset="0"/>
              </a:defRPr>
            </a:lvl3pPr>
            <a:lvl4pPr marL="0" indent="0">
              <a:spcAft>
                <a:spcPts val="0"/>
              </a:spcAft>
              <a:buNone/>
              <a:defRPr sz="1000" b="1" cap="all" baseline="0">
                <a:solidFill>
                  <a:schemeClr val="tx1"/>
                </a:solidFill>
                <a:latin typeface="Clarity City" panose="00000500000000000000" pitchFamily="50" charset="0"/>
              </a:defRPr>
            </a:lvl4pPr>
            <a:lvl5pPr marL="0" indent="0">
              <a:spcAft>
                <a:spcPts val="0"/>
              </a:spcAft>
              <a:buNone/>
              <a:defRPr sz="1000" b="1" cap="all" baseline="0">
                <a:solidFill>
                  <a:schemeClr val="tx1"/>
                </a:solidFill>
                <a:latin typeface="Clarity City" panose="00000500000000000000" pitchFamily="50" charset="0"/>
              </a:defRPr>
            </a:lvl5pPr>
          </a:lstStyle>
          <a:p>
            <a:pPr lvl="0"/>
            <a:r>
              <a:rPr lang="en-GB"/>
              <a:t>ADD SECTION</a:t>
            </a:r>
          </a:p>
        </p:txBody>
      </p:sp>
      <p:sp>
        <p:nvSpPr>
          <p:cNvPr id="4" name="Text Placeholder 3">
            <a:extLst>
              <a:ext uri="{FF2B5EF4-FFF2-40B4-BE49-F238E27FC236}">
                <a16:creationId xmlns:a16="http://schemas.microsoft.com/office/drawing/2014/main" id="{F35D43B6-41E2-D22F-0A22-4649CF4545D0}"/>
              </a:ext>
            </a:extLst>
          </p:cNvPr>
          <p:cNvSpPr>
            <a:spLocks noGrp="1"/>
          </p:cNvSpPr>
          <p:nvPr>
            <p:ph type="body" sz="quarter" idx="17"/>
          </p:nvPr>
        </p:nvSpPr>
        <p:spPr>
          <a:xfrm>
            <a:off x="2697162" y="1385888"/>
            <a:ext cx="8662988" cy="4032250"/>
          </a:xfrm>
        </p:spPr>
        <p:txBody>
          <a:bodyPr/>
          <a:lstStyle>
            <a:lvl1pPr marL="0" indent="0">
              <a:lnSpc>
                <a:spcPct val="78000"/>
              </a:lnSpc>
              <a:spcAft>
                <a:spcPts val="0"/>
              </a:spcAft>
              <a:buFont typeface="Arial" panose="020B0604020202020204" pitchFamily="34" charset="0"/>
              <a:buNone/>
              <a:defRPr sz="5800" cap="all" spc="-250" baseline="0">
                <a:solidFill>
                  <a:schemeClr val="bg1"/>
                </a:solidFill>
                <a:latin typeface="+mj-lt"/>
              </a:defRPr>
            </a:lvl1pPr>
            <a:lvl2pPr marL="0" indent="0">
              <a:lnSpc>
                <a:spcPct val="78000"/>
              </a:lnSpc>
              <a:buNone/>
              <a:defRPr sz="5800" cap="all" spc="-250" baseline="0">
                <a:solidFill>
                  <a:schemeClr val="bg1"/>
                </a:solidFill>
                <a:latin typeface="+mj-lt"/>
              </a:defRPr>
            </a:lvl2pPr>
            <a:lvl3pPr marL="0" indent="0">
              <a:lnSpc>
                <a:spcPct val="78000"/>
              </a:lnSpc>
              <a:buNone/>
              <a:defRPr sz="5800" cap="all" spc="-250" baseline="0">
                <a:solidFill>
                  <a:schemeClr val="bg1"/>
                </a:solidFill>
                <a:latin typeface="+mj-lt"/>
              </a:defRPr>
            </a:lvl3pPr>
            <a:lvl4pPr marL="0" indent="0">
              <a:lnSpc>
                <a:spcPct val="78000"/>
              </a:lnSpc>
              <a:buNone/>
              <a:defRPr sz="5800" cap="all" spc="-250" baseline="0">
                <a:solidFill>
                  <a:schemeClr val="bg1"/>
                </a:solidFill>
                <a:latin typeface="+mj-lt"/>
              </a:defRPr>
            </a:lvl4pPr>
            <a:lvl5pPr marL="0" indent="0">
              <a:lnSpc>
                <a:spcPct val="78000"/>
              </a:lnSpc>
              <a:buNone/>
              <a:defRPr sz="5800" cap="all" spc="-250" baseline="0">
                <a:solidFill>
                  <a:schemeClr val="bg1"/>
                </a:solidFill>
                <a:latin typeface="+mj-lt"/>
              </a:defRPr>
            </a:lvl5pPr>
          </a:lstStyle>
          <a:p>
            <a:pPr lvl="0"/>
            <a:r>
              <a:rPr lang="en-GB"/>
              <a:t>Click to edit Master text styles</a:t>
            </a:r>
          </a:p>
          <a:p>
            <a:pPr lvl="1"/>
            <a:endParaRPr lang="en-GB"/>
          </a:p>
        </p:txBody>
      </p:sp>
      <p:sp>
        <p:nvSpPr>
          <p:cNvPr id="3" name="Date Placeholder 2">
            <a:extLst>
              <a:ext uri="{FF2B5EF4-FFF2-40B4-BE49-F238E27FC236}">
                <a16:creationId xmlns:a16="http://schemas.microsoft.com/office/drawing/2014/main" id="{F3AEF992-AB31-0CD8-84F5-DE095E172128}"/>
              </a:ext>
            </a:extLst>
          </p:cNvPr>
          <p:cNvSpPr>
            <a:spLocks noGrp="1"/>
          </p:cNvSpPr>
          <p:nvPr>
            <p:ph type="dt" sz="half" idx="18"/>
          </p:nvPr>
        </p:nvSpPr>
        <p:spPr/>
        <p:txBody>
          <a:bodyPr/>
          <a:lstStyle>
            <a:lvl1pPr>
              <a:defRPr>
                <a:solidFill>
                  <a:schemeClr val="bg1"/>
                </a:solidFill>
              </a:defRPr>
            </a:lvl1pPr>
          </a:lstStyle>
          <a:p>
            <a:pPr algn="r"/>
            <a:fld id="{C8E32920-869E-4BA7-ACC3-1ED2C31863DC}" type="datetime4">
              <a:rPr lang="en-GB" smtClean="0"/>
              <a:pPr algn="r"/>
              <a:t>09 July 2026</a:t>
            </a:fld>
            <a:endParaRPr lang="en-GB"/>
          </a:p>
        </p:txBody>
      </p:sp>
      <p:sp>
        <p:nvSpPr>
          <p:cNvPr id="5" name="Footer Placeholder 4">
            <a:extLst>
              <a:ext uri="{FF2B5EF4-FFF2-40B4-BE49-F238E27FC236}">
                <a16:creationId xmlns:a16="http://schemas.microsoft.com/office/drawing/2014/main" id="{B8C48883-323A-308F-4840-6E78D7D0BD36}"/>
              </a:ext>
            </a:extLst>
          </p:cNvPr>
          <p:cNvSpPr>
            <a:spLocks noGrp="1"/>
          </p:cNvSpPr>
          <p:nvPr>
            <p:ph type="ftr" sz="quarter" idx="19"/>
          </p:nvPr>
        </p:nvSpPr>
        <p:spPr/>
        <p:txBody>
          <a:bodyPr/>
          <a:lstStyle>
            <a:lvl1pPr>
              <a:defRPr>
                <a:solidFill>
                  <a:schemeClr val="bg1"/>
                </a:solidFill>
              </a:defRPr>
            </a:lvl1pPr>
          </a:lstStyle>
          <a:p>
            <a:r>
              <a:rPr lang="en-GB"/>
              <a:t>Example footer</a:t>
            </a:r>
          </a:p>
        </p:txBody>
      </p:sp>
      <p:sp>
        <p:nvSpPr>
          <p:cNvPr id="10" name="Slide Number Placeholder 9">
            <a:extLst>
              <a:ext uri="{FF2B5EF4-FFF2-40B4-BE49-F238E27FC236}">
                <a16:creationId xmlns:a16="http://schemas.microsoft.com/office/drawing/2014/main" id="{C8906B5C-FA1B-F2E2-0CC9-2034A171F582}"/>
              </a:ext>
            </a:extLst>
          </p:cNvPr>
          <p:cNvSpPr>
            <a:spLocks noGrp="1"/>
          </p:cNvSpPr>
          <p:nvPr>
            <p:ph type="sldNum" sz="quarter" idx="20"/>
          </p:nvPr>
        </p:nvSpPr>
        <p:spPr/>
        <p:txBody>
          <a:bodyPr/>
          <a:lstStyle>
            <a:lvl1pPr>
              <a:defRPr>
                <a:solidFill>
                  <a:schemeClr val="bg1"/>
                </a:solidFill>
              </a:defRPr>
            </a:lvl1pPr>
          </a:lstStyle>
          <a:p>
            <a:r>
              <a:rPr lang="en-GB"/>
              <a:t>Page </a:t>
            </a:r>
            <a:fld id="{5D583F22-7307-4FEA-83E3-0265FE7D6C7B}" type="slidenum">
              <a:rPr lang="en-GB" smtClean="0"/>
              <a:pPr/>
              <a:t>‹#›</a:t>
            </a:fld>
            <a:endParaRPr lang="en-GB"/>
          </a:p>
        </p:txBody>
      </p:sp>
      <p:sp>
        <p:nvSpPr>
          <p:cNvPr id="11" name="Title 10">
            <a:extLst>
              <a:ext uri="{FF2B5EF4-FFF2-40B4-BE49-F238E27FC236}">
                <a16:creationId xmlns:a16="http://schemas.microsoft.com/office/drawing/2014/main" id="{ADEB0F8B-011B-FF0F-FF22-86F4ECAD6BCA}"/>
              </a:ext>
            </a:extLst>
          </p:cNvPr>
          <p:cNvSpPr>
            <a:spLocks noGrp="1"/>
          </p:cNvSpPr>
          <p:nvPr>
            <p:ph type="title"/>
          </p:nvPr>
        </p:nvSpPr>
        <p:spPr/>
        <p:txBody>
          <a:bodyPr/>
          <a:lstStyle>
            <a:lvl1pPr>
              <a:defRPr>
                <a:solidFill>
                  <a:schemeClr val="bg1"/>
                </a:solidFill>
              </a:defRPr>
            </a:lvl1pPr>
          </a:lstStyle>
          <a:p>
            <a:r>
              <a:rPr lang="en-GB"/>
              <a:t>Click to edit Master title style</a:t>
            </a:r>
          </a:p>
        </p:txBody>
      </p:sp>
    </p:spTree>
    <p:extLst>
      <p:ext uri="{BB962C8B-B14F-4D97-AF65-F5344CB8AC3E}">
        <p14:creationId xmlns:p14="http://schemas.microsoft.com/office/powerpoint/2010/main" val="2917637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Large Text Claret">
    <p:bg>
      <p:bgPr>
        <a:solidFill>
          <a:schemeClr val="accent2"/>
        </a:solidFill>
        <a:effectLst/>
      </p:bgPr>
    </p:bg>
    <p:spTree>
      <p:nvGrpSpPr>
        <p:cNvPr id="1" name=""/>
        <p:cNvGrpSpPr/>
        <p:nvPr/>
      </p:nvGrpSpPr>
      <p:grpSpPr>
        <a:xfrm>
          <a:off x="0" y="0"/>
          <a:ext cx="0" cy="0"/>
          <a:chOff x="0" y="0"/>
          <a:chExt cx="0" cy="0"/>
        </a:xfrm>
      </p:grpSpPr>
      <p:sp>
        <p:nvSpPr>
          <p:cNvPr id="6" name="Text Placeholder 7">
            <a:extLst>
              <a:ext uri="{FF2B5EF4-FFF2-40B4-BE49-F238E27FC236}">
                <a16:creationId xmlns:a16="http://schemas.microsoft.com/office/drawing/2014/main" id="{A828B23E-4BB0-CF56-6442-559AA484A80F}"/>
              </a:ext>
            </a:extLst>
          </p:cNvPr>
          <p:cNvSpPr>
            <a:spLocks noGrp="1"/>
          </p:cNvSpPr>
          <p:nvPr>
            <p:ph type="body" sz="quarter" idx="13" hasCustomPrompt="1"/>
          </p:nvPr>
        </p:nvSpPr>
        <p:spPr>
          <a:xfrm>
            <a:off x="459580" y="441313"/>
            <a:ext cx="1788319" cy="333388"/>
          </a:xfrm>
        </p:spPr>
        <p:txBody>
          <a:bodyPr/>
          <a:lstStyle>
            <a:lvl1pPr>
              <a:spcAft>
                <a:spcPts val="0"/>
              </a:spcAft>
              <a:buFont typeface="Arial" panose="020B0604020202020204" pitchFamily="34" charset="0"/>
              <a:buNone/>
              <a:defRPr sz="1000" b="1" cap="all" spc="-20" baseline="0">
                <a:solidFill>
                  <a:schemeClr val="tx2"/>
                </a:solidFill>
                <a:latin typeface="Clarity City" panose="00000500000000000000" pitchFamily="50" charset="0"/>
              </a:defRPr>
            </a:lvl1pPr>
            <a:lvl2pPr>
              <a:spcAft>
                <a:spcPts val="0"/>
              </a:spcAft>
              <a:buNone/>
              <a:defRPr sz="1000" b="1" cap="all" baseline="0">
                <a:solidFill>
                  <a:schemeClr val="tx1"/>
                </a:solidFill>
                <a:latin typeface="Clarity City" panose="00000500000000000000" pitchFamily="50" charset="0"/>
              </a:defRPr>
            </a:lvl2pPr>
            <a:lvl3pPr marL="0" indent="0">
              <a:spcAft>
                <a:spcPts val="0"/>
              </a:spcAft>
              <a:buNone/>
              <a:tabLst/>
              <a:defRPr sz="1000" b="1" cap="all" baseline="0">
                <a:solidFill>
                  <a:schemeClr val="tx1"/>
                </a:solidFill>
                <a:latin typeface="Clarity City" panose="00000500000000000000" pitchFamily="50" charset="0"/>
              </a:defRPr>
            </a:lvl3pPr>
            <a:lvl4pPr marL="0" indent="0">
              <a:spcAft>
                <a:spcPts val="0"/>
              </a:spcAft>
              <a:buNone/>
              <a:defRPr sz="1000" b="1" cap="all" baseline="0">
                <a:solidFill>
                  <a:schemeClr val="tx1"/>
                </a:solidFill>
                <a:latin typeface="Clarity City" panose="00000500000000000000" pitchFamily="50" charset="0"/>
              </a:defRPr>
            </a:lvl4pPr>
            <a:lvl5pPr marL="0" indent="0">
              <a:spcAft>
                <a:spcPts val="0"/>
              </a:spcAft>
              <a:buNone/>
              <a:defRPr sz="1000" b="1" cap="all" baseline="0">
                <a:solidFill>
                  <a:schemeClr val="tx1"/>
                </a:solidFill>
                <a:latin typeface="Clarity City" panose="00000500000000000000" pitchFamily="50" charset="0"/>
              </a:defRPr>
            </a:lvl5pPr>
          </a:lstStyle>
          <a:p>
            <a:pPr lvl="0"/>
            <a:r>
              <a:rPr lang="en-GB"/>
              <a:t>ADD SECTION</a:t>
            </a:r>
          </a:p>
        </p:txBody>
      </p:sp>
      <p:sp>
        <p:nvSpPr>
          <p:cNvPr id="4" name="Text Placeholder 3">
            <a:extLst>
              <a:ext uri="{FF2B5EF4-FFF2-40B4-BE49-F238E27FC236}">
                <a16:creationId xmlns:a16="http://schemas.microsoft.com/office/drawing/2014/main" id="{F35D43B6-41E2-D22F-0A22-4649CF4545D0}"/>
              </a:ext>
            </a:extLst>
          </p:cNvPr>
          <p:cNvSpPr>
            <a:spLocks noGrp="1"/>
          </p:cNvSpPr>
          <p:nvPr>
            <p:ph type="body" sz="quarter" idx="17"/>
          </p:nvPr>
        </p:nvSpPr>
        <p:spPr>
          <a:xfrm>
            <a:off x="2697162" y="1385888"/>
            <a:ext cx="8662988" cy="4032250"/>
          </a:xfrm>
        </p:spPr>
        <p:txBody>
          <a:bodyPr/>
          <a:lstStyle>
            <a:lvl1pPr marL="0" indent="0">
              <a:lnSpc>
                <a:spcPct val="78000"/>
              </a:lnSpc>
              <a:spcAft>
                <a:spcPts val="0"/>
              </a:spcAft>
              <a:buFont typeface="Arial" panose="020B0604020202020204" pitchFamily="34" charset="0"/>
              <a:buNone/>
              <a:defRPr sz="5800" cap="all" spc="-250" baseline="0">
                <a:solidFill>
                  <a:schemeClr val="bg1"/>
                </a:solidFill>
                <a:latin typeface="+mj-lt"/>
              </a:defRPr>
            </a:lvl1pPr>
            <a:lvl2pPr marL="0" indent="0">
              <a:lnSpc>
                <a:spcPct val="78000"/>
              </a:lnSpc>
              <a:buNone/>
              <a:defRPr sz="5800" cap="all" spc="-250" baseline="0">
                <a:solidFill>
                  <a:schemeClr val="bg1"/>
                </a:solidFill>
                <a:latin typeface="+mj-lt"/>
              </a:defRPr>
            </a:lvl2pPr>
            <a:lvl3pPr marL="0" indent="0">
              <a:lnSpc>
                <a:spcPct val="78000"/>
              </a:lnSpc>
              <a:buNone/>
              <a:defRPr sz="5800" cap="all" spc="-250" baseline="0">
                <a:solidFill>
                  <a:schemeClr val="bg1"/>
                </a:solidFill>
                <a:latin typeface="+mj-lt"/>
              </a:defRPr>
            </a:lvl3pPr>
            <a:lvl4pPr marL="0" indent="0">
              <a:lnSpc>
                <a:spcPct val="78000"/>
              </a:lnSpc>
              <a:buNone/>
              <a:defRPr sz="5800" cap="all" spc="-250" baseline="0">
                <a:solidFill>
                  <a:schemeClr val="bg1"/>
                </a:solidFill>
                <a:latin typeface="+mj-lt"/>
              </a:defRPr>
            </a:lvl4pPr>
            <a:lvl5pPr marL="0" indent="0">
              <a:lnSpc>
                <a:spcPct val="78000"/>
              </a:lnSpc>
              <a:buNone/>
              <a:defRPr sz="5800" cap="all" spc="-250" baseline="0">
                <a:solidFill>
                  <a:schemeClr val="bg1"/>
                </a:solidFill>
                <a:latin typeface="+mj-lt"/>
              </a:defRPr>
            </a:lvl5pPr>
          </a:lstStyle>
          <a:p>
            <a:pPr lvl="0"/>
            <a:r>
              <a:rPr lang="en-GB"/>
              <a:t>Click to edit Master text styles</a:t>
            </a:r>
          </a:p>
          <a:p>
            <a:pPr lvl="1"/>
            <a:endParaRPr lang="en-GB"/>
          </a:p>
        </p:txBody>
      </p:sp>
      <p:sp>
        <p:nvSpPr>
          <p:cNvPr id="3" name="Date Placeholder 2">
            <a:extLst>
              <a:ext uri="{FF2B5EF4-FFF2-40B4-BE49-F238E27FC236}">
                <a16:creationId xmlns:a16="http://schemas.microsoft.com/office/drawing/2014/main" id="{F3AEF992-AB31-0CD8-84F5-DE095E172128}"/>
              </a:ext>
            </a:extLst>
          </p:cNvPr>
          <p:cNvSpPr>
            <a:spLocks noGrp="1"/>
          </p:cNvSpPr>
          <p:nvPr>
            <p:ph type="dt" sz="half" idx="18"/>
          </p:nvPr>
        </p:nvSpPr>
        <p:spPr/>
        <p:txBody>
          <a:bodyPr/>
          <a:lstStyle>
            <a:lvl1pPr>
              <a:defRPr>
                <a:solidFill>
                  <a:schemeClr val="tx2"/>
                </a:solidFill>
              </a:defRPr>
            </a:lvl1pPr>
          </a:lstStyle>
          <a:p>
            <a:pPr algn="r"/>
            <a:fld id="{C8E32920-869E-4BA7-ACC3-1ED2C31863DC}" type="datetime4">
              <a:rPr lang="en-GB" smtClean="0"/>
              <a:pPr algn="r"/>
              <a:t>09 July 2026</a:t>
            </a:fld>
            <a:endParaRPr lang="en-GB"/>
          </a:p>
        </p:txBody>
      </p:sp>
      <p:sp>
        <p:nvSpPr>
          <p:cNvPr id="5" name="Footer Placeholder 4">
            <a:extLst>
              <a:ext uri="{FF2B5EF4-FFF2-40B4-BE49-F238E27FC236}">
                <a16:creationId xmlns:a16="http://schemas.microsoft.com/office/drawing/2014/main" id="{B8C48883-323A-308F-4840-6E78D7D0BD36}"/>
              </a:ext>
            </a:extLst>
          </p:cNvPr>
          <p:cNvSpPr>
            <a:spLocks noGrp="1"/>
          </p:cNvSpPr>
          <p:nvPr>
            <p:ph type="ftr" sz="quarter" idx="19"/>
          </p:nvPr>
        </p:nvSpPr>
        <p:spPr/>
        <p:txBody>
          <a:bodyPr/>
          <a:lstStyle>
            <a:lvl1pPr>
              <a:defRPr>
                <a:solidFill>
                  <a:schemeClr val="tx2"/>
                </a:solidFill>
              </a:defRPr>
            </a:lvl1pPr>
          </a:lstStyle>
          <a:p>
            <a:r>
              <a:rPr lang="en-GB"/>
              <a:t>Example footer</a:t>
            </a:r>
          </a:p>
        </p:txBody>
      </p:sp>
      <p:sp>
        <p:nvSpPr>
          <p:cNvPr id="10" name="Slide Number Placeholder 9">
            <a:extLst>
              <a:ext uri="{FF2B5EF4-FFF2-40B4-BE49-F238E27FC236}">
                <a16:creationId xmlns:a16="http://schemas.microsoft.com/office/drawing/2014/main" id="{C8906B5C-FA1B-F2E2-0CC9-2034A171F582}"/>
              </a:ext>
            </a:extLst>
          </p:cNvPr>
          <p:cNvSpPr>
            <a:spLocks noGrp="1"/>
          </p:cNvSpPr>
          <p:nvPr>
            <p:ph type="sldNum" sz="quarter" idx="20"/>
          </p:nvPr>
        </p:nvSpPr>
        <p:spPr/>
        <p:txBody>
          <a:bodyPr/>
          <a:lstStyle>
            <a:lvl1pPr>
              <a:defRPr>
                <a:solidFill>
                  <a:schemeClr val="tx2"/>
                </a:solidFill>
              </a:defRPr>
            </a:lvl1pPr>
          </a:lstStyle>
          <a:p>
            <a:r>
              <a:rPr lang="en-GB"/>
              <a:t>Page </a:t>
            </a:r>
            <a:fld id="{5D583F22-7307-4FEA-83E3-0265FE7D6C7B}" type="slidenum">
              <a:rPr lang="en-GB" smtClean="0"/>
              <a:pPr/>
              <a:t>‹#›</a:t>
            </a:fld>
            <a:endParaRPr lang="en-GB"/>
          </a:p>
        </p:txBody>
      </p:sp>
      <p:sp>
        <p:nvSpPr>
          <p:cNvPr id="2" name="Title 1">
            <a:extLst>
              <a:ext uri="{FF2B5EF4-FFF2-40B4-BE49-F238E27FC236}">
                <a16:creationId xmlns:a16="http://schemas.microsoft.com/office/drawing/2014/main" id="{7E7F9606-22A1-272B-3657-F1CCF752E571}"/>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11211736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Large Quote Red">
    <p:bg>
      <p:bgPr>
        <a:solidFill>
          <a:schemeClr val="tx2"/>
        </a:solidFill>
        <a:effectLst/>
      </p:bgPr>
    </p:bg>
    <p:spTree>
      <p:nvGrpSpPr>
        <p:cNvPr id="1" name=""/>
        <p:cNvGrpSpPr/>
        <p:nvPr/>
      </p:nvGrpSpPr>
      <p:grpSpPr>
        <a:xfrm>
          <a:off x="0" y="0"/>
          <a:ext cx="0" cy="0"/>
          <a:chOff x="0" y="0"/>
          <a:chExt cx="0" cy="0"/>
        </a:xfrm>
      </p:grpSpPr>
      <p:sp>
        <p:nvSpPr>
          <p:cNvPr id="6" name="Text Placeholder 7">
            <a:extLst>
              <a:ext uri="{FF2B5EF4-FFF2-40B4-BE49-F238E27FC236}">
                <a16:creationId xmlns:a16="http://schemas.microsoft.com/office/drawing/2014/main" id="{A828B23E-4BB0-CF56-6442-559AA484A80F}"/>
              </a:ext>
            </a:extLst>
          </p:cNvPr>
          <p:cNvSpPr>
            <a:spLocks noGrp="1"/>
          </p:cNvSpPr>
          <p:nvPr>
            <p:ph type="body" sz="quarter" idx="13" hasCustomPrompt="1"/>
          </p:nvPr>
        </p:nvSpPr>
        <p:spPr>
          <a:xfrm>
            <a:off x="459580" y="441313"/>
            <a:ext cx="1788319" cy="333388"/>
          </a:xfrm>
        </p:spPr>
        <p:txBody>
          <a:bodyPr/>
          <a:lstStyle>
            <a:lvl1pPr>
              <a:spcAft>
                <a:spcPts val="0"/>
              </a:spcAft>
              <a:buFont typeface="Arial" panose="020B0604020202020204" pitchFamily="34" charset="0"/>
              <a:buNone/>
              <a:defRPr sz="1000" b="1" cap="all" spc="-20" baseline="0">
                <a:solidFill>
                  <a:schemeClr val="bg1"/>
                </a:solidFill>
                <a:latin typeface="Clarity City" panose="00000500000000000000" pitchFamily="50" charset="0"/>
              </a:defRPr>
            </a:lvl1pPr>
            <a:lvl2pPr>
              <a:spcAft>
                <a:spcPts val="0"/>
              </a:spcAft>
              <a:buNone/>
              <a:defRPr sz="1000" b="1" cap="all" baseline="0">
                <a:solidFill>
                  <a:schemeClr val="tx1"/>
                </a:solidFill>
                <a:latin typeface="Clarity City" panose="00000500000000000000" pitchFamily="50" charset="0"/>
              </a:defRPr>
            </a:lvl2pPr>
            <a:lvl3pPr marL="0" indent="0">
              <a:spcAft>
                <a:spcPts val="0"/>
              </a:spcAft>
              <a:buNone/>
              <a:tabLst/>
              <a:defRPr sz="1000" b="1" cap="all" baseline="0">
                <a:solidFill>
                  <a:schemeClr val="tx1"/>
                </a:solidFill>
                <a:latin typeface="Clarity City" panose="00000500000000000000" pitchFamily="50" charset="0"/>
              </a:defRPr>
            </a:lvl3pPr>
            <a:lvl4pPr marL="0" indent="0">
              <a:spcAft>
                <a:spcPts val="0"/>
              </a:spcAft>
              <a:buNone/>
              <a:defRPr sz="1000" b="1" cap="all" baseline="0">
                <a:solidFill>
                  <a:schemeClr val="tx1"/>
                </a:solidFill>
                <a:latin typeface="Clarity City" panose="00000500000000000000" pitchFamily="50" charset="0"/>
              </a:defRPr>
            </a:lvl4pPr>
            <a:lvl5pPr marL="0" indent="0">
              <a:spcAft>
                <a:spcPts val="0"/>
              </a:spcAft>
              <a:buNone/>
              <a:defRPr sz="1000" b="1" cap="all" baseline="0">
                <a:solidFill>
                  <a:schemeClr val="tx1"/>
                </a:solidFill>
                <a:latin typeface="Clarity City" panose="00000500000000000000" pitchFamily="50" charset="0"/>
              </a:defRPr>
            </a:lvl5pPr>
          </a:lstStyle>
          <a:p>
            <a:pPr lvl="0"/>
            <a:r>
              <a:rPr lang="en-GB"/>
              <a:t>ADD SECTION</a:t>
            </a:r>
          </a:p>
        </p:txBody>
      </p:sp>
      <p:sp>
        <p:nvSpPr>
          <p:cNvPr id="9" name="Text Placeholder 8">
            <a:extLst>
              <a:ext uri="{FF2B5EF4-FFF2-40B4-BE49-F238E27FC236}">
                <a16:creationId xmlns:a16="http://schemas.microsoft.com/office/drawing/2014/main" id="{1549B0B9-605B-D389-5F9C-1AC2C617CEEE}"/>
              </a:ext>
            </a:extLst>
          </p:cNvPr>
          <p:cNvSpPr>
            <a:spLocks noGrp="1"/>
          </p:cNvSpPr>
          <p:nvPr>
            <p:ph type="body" sz="quarter" idx="21"/>
          </p:nvPr>
        </p:nvSpPr>
        <p:spPr>
          <a:xfrm>
            <a:off x="2697856" y="1386013"/>
            <a:ext cx="8661600" cy="4032000"/>
          </a:xfrm>
        </p:spPr>
        <p:txBody>
          <a:bodyPr/>
          <a:lstStyle>
            <a:lvl1pPr marL="0" indent="0">
              <a:lnSpc>
                <a:spcPct val="78000"/>
              </a:lnSpc>
              <a:spcAft>
                <a:spcPts val="600"/>
              </a:spcAft>
              <a:buFont typeface="Arial" panose="020B0604020202020204" pitchFamily="34" charset="0"/>
              <a:buNone/>
              <a:defRPr sz="5800" cap="all" spc="-250" baseline="0">
                <a:solidFill>
                  <a:schemeClr val="bg1"/>
                </a:solidFill>
                <a:latin typeface="+mj-lt"/>
              </a:defRPr>
            </a:lvl1pPr>
            <a:lvl2pPr marL="36000" indent="0">
              <a:lnSpc>
                <a:spcPct val="85000"/>
              </a:lnSpc>
              <a:spcAft>
                <a:spcPts val="200"/>
              </a:spcAft>
              <a:buNone/>
              <a:defRPr sz="1800" cap="all" spc="-50" baseline="0">
                <a:solidFill>
                  <a:schemeClr val="bg1"/>
                </a:solidFill>
                <a:latin typeface="+mj-lt"/>
              </a:defRPr>
            </a:lvl2pPr>
            <a:lvl3pPr marL="36000" indent="0">
              <a:lnSpc>
                <a:spcPct val="85000"/>
              </a:lnSpc>
              <a:spcAft>
                <a:spcPts val="200"/>
              </a:spcAft>
              <a:buNone/>
              <a:defRPr sz="1800" cap="all" spc="-50" baseline="0">
                <a:solidFill>
                  <a:schemeClr val="accent2"/>
                </a:solidFill>
                <a:latin typeface="+mj-lt"/>
              </a:defRPr>
            </a:lvl3pPr>
            <a:lvl4pPr marL="36000" indent="0">
              <a:lnSpc>
                <a:spcPct val="85000"/>
              </a:lnSpc>
              <a:spcAft>
                <a:spcPts val="200"/>
              </a:spcAft>
              <a:buNone/>
              <a:defRPr sz="1800" cap="all" spc="-50" baseline="0">
                <a:solidFill>
                  <a:schemeClr val="accent2"/>
                </a:solidFill>
                <a:latin typeface="+mj-lt"/>
              </a:defRPr>
            </a:lvl4pPr>
            <a:lvl5pPr marL="36000" indent="0">
              <a:lnSpc>
                <a:spcPct val="85000"/>
              </a:lnSpc>
              <a:spcAft>
                <a:spcPts val="200"/>
              </a:spcAft>
              <a:buNone/>
              <a:defRPr sz="1800" cap="all" spc="-50" baseline="0">
                <a:solidFill>
                  <a:schemeClr val="accent2"/>
                </a:solidFill>
                <a:latin typeface="+mj-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 name="Date Placeholder 2">
            <a:extLst>
              <a:ext uri="{FF2B5EF4-FFF2-40B4-BE49-F238E27FC236}">
                <a16:creationId xmlns:a16="http://schemas.microsoft.com/office/drawing/2014/main" id="{F3AEF992-AB31-0CD8-84F5-DE095E172128}"/>
              </a:ext>
            </a:extLst>
          </p:cNvPr>
          <p:cNvSpPr>
            <a:spLocks noGrp="1"/>
          </p:cNvSpPr>
          <p:nvPr>
            <p:ph type="dt" sz="half" idx="18"/>
          </p:nvPr>
        </p:nvSpPr>
        <p:spPr/>
        <p:txBody>
          <a:bodyPr/>
          <a:lstStyle>
            <a:lvl1pPr>
              <a:defRPr>
                <a:solidFill>
                  <a:schemeClr val="bg1"/>
                </a:solidFill>
              </a:defRPr>
            </a:lvl1pPr>
          </a:lstStyle>
          <a:p>
            <a:pPr algn="r"/>
            <a:fld id="{C8E32920-869E-4BA7-ACC3-1ED2C31863DC}" type="datetime4">
              <a:rPr lang="en-GB" smtClean="0"/>
              <a:pPr algn="r"/>
              <a:t>09 July 2026</a:t>
            </a:fld>
            <a:endParaRPr lang="en-GB"/>
          </a:p>
        </p:txBody>
      </p:sp>
      <p:sp>
        <p:nvSpPr>
          <p:cNvPr id="5" name="Footer Placeholder 4">
            <a:extLst>
              <a:ext uri="{FF2B5EF4-FFF2-40B4-BE49-F238E27FC236}">
                <a16:creationId xmlns:a16="http://schemas.microsoft.com/office/drawing/2014/main" id="{B8C48883-323A-308F-4840-6E78D7D0BD36}"/>
              </a:ext>
            </a:extLst>
          </p:cNvPr>
          <p:cNvSpPr>
            <a:spLocks noGrp="1"/>
          </p:cNvSpPr>
          <p:nvPr>
            <p:ph type="ftr" sz="quarter" idx="19"/>
          </p:nvPr>
        </p:nvSpPr>
        <p:spPr/>
        <p:txBody>
          <a:bodyPr/>
          <a:lstStyle>
            <a:lvl1pPr>
              <a:defRPr>
                <a:solidFill>
                  <a:schemeClr val="bg1"/>
                </a:solidFill>
              </a:defRPr>
            </a:lvl1pPr>
          </a:lstStyle>
          <a:p>
            <a:r>
              <a:rPr lang="en-GB"/>
              <a:t>Example footer</a:t>
            </a:r>
          </a:p>
        </p:txBody>
      </p:sp>
      <p:sp>
        <p:nvSpPr>
          <p:cNvPr id="10" name="Slide Number Placeholder 9">
            <a:extLst>
              <a:ext uri="{FF2B5EF4-FFF2-40B4-BE49-F238E27FC236}">
                <a16:creationId xmlns:a16="http://schemas.microsoft.com/office/drawing/2014/main" id="{C8906B5C-FA1B-F2E2-0CC9-2034A171F582}"/>
              </a:ext>
            </a:extLst>
          </p:cNvPr>
          <p:cNvSpPr>
            <a:spLocks noGrp="1"/>
          </p:cNvSpPr>
          <p:nvPr>
            <p:ph type="sldNum" sz="quarter" idx="20"/>
          </p:nvPr>
        </p:nvSpPr>
        <p:spPr/>
        <p:txBody>
          <a:bodyPr/>
          <a:lstStyle>
            <a:lvl1pPr>
              <a:defRPr>
                <a:solidFill>
                  <a:schemeClr val="bg1"/>
                </a:solidFill>
              </a:defRPr>
            </a:lvl1pPr>
          </a:lstStyle>
          <a:p>
            <a:r>
              <a:rPr lang="en-GB"/>
              <a:t>Page </a:t>
            </a:r>
            <a:fld id="{5D583F22-7307-4FEA-83E3-0265FE7D6C7B}" type="slidenum">
              <a:rPr lang="en-GB" smtClean="0"/>
              <a:pPr/>
              <a:t>‹#›</a:t>
            </a:fld>
            <a:endParaRPr lang="en-GB"/>
          </a:p>
        </p:txBody>
      </p:sp>
      <p:sp>
        <p:nvSpPr>
          <p:cNvPr id="11" name="Title 10">
            <a:extLst>
              <a:ext uri="{FF2B5EF4-FFF2-40B4-BE49-F238E27FC236}">
                <a16:creationId xmlns:a16="http://schemas.microsoft.com/office/drawing/2014/main" id="{ADEB0F8B-011B-FF0F-FF22-86F4ECAD6BCA}"/>
              </a:ext>
            </a:extLst>
          </p:cNvPr>
          <p:cNvSpPr>
            <a:spLocks noGrp="1"/>
          </p:cNvSpPr>
          <p:nvPr>
            <p:ph type="title"/>
          </p:nvPr>
        </p:nvSpPr>
        <p:spPr/>
        <p:txBody>
          <a:bodyPr/>
          <a:lstStyle>
            <a:lvl1pPr>
              <a:defRPr>
                <a:solidFill>
                  <a:schemeClr val="bg1"/>
                </a:solidFill>
              </a:defRPr>
            </a:lvl1pPr>
          </a:lstStyle>
          <a:p>
            <a:r>
              <a:rPr lang="en-GB"/>
              <a:t>Click to edit Master title style</a:t>
            </a:r>
          </a:p>
        </p:txBody>
      </p:sp>
      <p:sp>
        <p:nvSpPr>
          <p:cNvPr id="7" name="TextBox 6">
            <a:extLst>
              <a:ext uri="{FF2B5EF4-FFF2-40B4-BE49-F238E27FC236}">
                <a16:creationId xmlns:a16="http://schemas.microsoft.com/office/drawing/2014/main" id="{DAD931D7-C952-7A28-9A5A-F20131F191EF}"/>
              </a:ext>
            </a:extLst>
          </p:cNvPr>
          <p:cNvSpPr txBox="1"/>
          <p:nvPr userDrawn="1"/>
        </p:nvSpPr>
        <p:spPr>
          <a:xfrm>
            <a:off x="2262189" y="1386013"/>
            <a:ext cx="519112" cy="444811"/>
          </a:xfrm>
          <a:prstGeom prst="rect">
            <a:avLst/>
          </a:prstGeom>
        </p:spPr>
        <p:txBody>
          <a:bodyPr vert="horz" lIns="0" tIns="0" rIns="0" bIns="0" rtlCol="0">
            <a:noAutofit/>
          </a:bodyPr>
          <a:lstStyle>
            <a:lvl1pPr lvl="0" indent="0">
              <a:lnSpc>
                <a:spcPct val="78000"/>
              </a:lnSpc>
              <a:spcBef>
                <a:spcPts val="0"/>
              </a:spcBef>
              <a:spcAft>
                <a:spcPts val="0"/>
              </a:spcAft>
              <a:buFont typeface="Arial" panose="020B0604020202020204" pitchFamily="34" charset="0"/>
              <a:buNone/>
              <a:defRPr sz="5800" cap="all" spc="-250" baseline="0">
                <a:solidFill>
                  <a:schemeClr val="bg1"/>
                </a:solidFill>
                <a:latin typeface="+mj-lt"/>
              </a:defRPr>
            </a:lvl1pPr>
            <a:lvl2pPr marL="0" lvl="1" indent="0">
              <a:lnSpc>
                <a:spcPct val="78000"/>
              </a:lnSpc>
              <a:spcBef>
                <a:spcPts val="0"/>
              </a:spcBef>
              <a:buClr>
                <a:schemeClr val="tx2"/>
              </a:buClr>
              <a:buFont typeface="Arial" panose="020B0604020202020204" pitchFamily="34" charset="0"/>
              <a:buNone/>
              <a:defRPr sz="5800" cap="all" spc="-250" baseline="0">
                <a:solidFill>
                  <a:schemeClr val="bg1"/>
                </a:solidFill>
                <a:latin typeface="+mj-lt"/>
              </a:defRPr>
            </a:lvl2pPr>
            <a:lvl3pPr marL="0" indent="0">
              <a:lnSpc>
                <a:spcPct val="78000"/>
              </a:lnSpc>
              <a:spcBef>
                <a:spcPts val="0"/>
              </a:spcBef>
              <a:buClr>
                <a:schemeClr val="tx2"/>
              </a:buClr>
              <a:buFont typeface="Arial" panose="020B0604020202020204" pitchFamily="34" charset="0"/>
              <a:buNone/>
              <a:tabLst/>
              <a:defRPr sz="5800" cap="all" spc="-250" baseline="0">
                <a:solidFill>
                  <a:schemeClr val="bg1"/>
                </a:solidFill>
                <a:latin typeface="+mj-lt"/>
              </a:defRPr>
            </a:lvl3pPr>
            <a:lvl4pPr marL="0" indent="0">
              <a:lnSpc>
                <a:spcPct val="78000"/>
              </a:lnSpc>
              <a:spcBef>
                <a:spcPts val="0"/>
              </a:spcBef>
              <a:buClr>
                <a:schemeClr val="tx2"/>
              </a:buClr>
              <a:buFont typeface="Arial" panose="020B0604020202020204" pitchFamily="34" charset="0"/>
              <a:buNone/>
              <a:defRPr sz="5800" cap="all" spc="-250" baseline="0">
                <a:solidFill>
                  <a:schemeClr val="bg1"/>
                </a:solidFill>
                <a:latin typeface="+mj-lt"/>
              </a:defRPr>
            </a:lvl4pPr>
            <a:lvl5pPr marL="0" indent="0">
              <a:lnSpc>
                <a:spcPct val="78000"/>
              </a:lnSpc>
              <a:spcBef>
                <a:spcPts val="0"/>
              </a:spcBef>
              <a:buClr>
                <a:schemeClr val="tx2"/>
              </a:buClr>
              <a:buFont typeface="Arial" panose="020B0604020202020204" pitchFamily="34" charset="0"/>
              <a:buNone/>
              <a:defRPr sz="5800" cap="all" spc="-250" baseline="0">
                <a:solidFill>
                  <a:schemeClr val="bg1"/>
                </a:solidFill>
                <a:latin typeface="+mj-lt"/>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GB">
                <a:solidFill>
                  <a:schemeClr val="bg1"/>
                </a:solidFill>
              </a:rPr>
              <a:t>“</a:t>
            </a:r>
          </a:p>
        </p:txBody>
      </p:sp>
    </p:spTree>
    <p:extLst>
      <p:ext uri="{BB962C8B-B14F-4D97-AF65-F5344CB8AC3E}">
        <p14:creationId xmlns:p14="http://schemas.microsoft.com/office/powerpoint/2010/main" val="27226793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hared Purpo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D0323-131F-D976-64A3-C25C820D714B}"/>
              </a:ext>
            </a:extLst>
          </p:cNvPr>
          <p:cNvSpPr>
            <a:spLocks noGrp="1"/>
          </p:cNvSpPr>
          <p:nvPr>
            <p:ph type="title"/>
          </p:nvPr>
        </p:nvSpPr>
        <p:spPr/>
        <p:txBody>
          <a:bodyPr/>
          <a:lstStyle/>
          <a:p>
            <a:r>
              <a:rPr lang="en-GB"/>
              <a:t>Click to edit Master title style</a:t>
            </a:r>
          </a:p>
        </p:txBody>
      </p:sp>
      <p:sp>
        <p:nvSpPr>
          <p:cNvPr id="6" name="Text Placeholder 7">
            <a:extLst>
              <a:ext uri="{FF2B5EF4-FFF2-40B4-BE49-F238E27FC236}">
                <a16:creationId xmlns:a16="http://schemas.microsoft.com/office/drawing/2014/main" id="{A828B23E-4BB0-CF56-6442-559AA484A80F}"/>
              </a:ext>
            </a:extLst>
          </p:cNvPr>
          <p:cNvSpPr>
            <a:spLocks noGrp="1"/>
          </p:cNvSpPr>
          <p:nvPr>
            <p:ph type="body" sz="quarter" idx="13" hasCustomPrompt="1"/>
          </p:nvPr>
        </p:nvSpPr>
        <p:spPr>
          <a:xfrm>
            <a:off x="459580" y="441313"/>
            <a:ext cx="1788319" cy="333388"/>
          </a:xfrm>
        </p:spPr>
        <p:txBody>
          <a:bodyPr/>
          <a:lstStyle>
            <a:lvl1pPr>
              <a:spcAft>
                <a:spcPts val="0"/>
              </a:spcAft>
              <a:buFont typeface="Arial" panose="020B0604020202020204" pitchFamily="34" charset="0"/>
              <a:buNone/>
              <a:defRPr sz="1000" b="1" cap="all" spc="-20" baseline="0">
                <a:solidFill>
                  <a:schemeClr val="tx2"/>
                </a:solidFill>
                <a:latin typeface="Clarity City" panose="00000500000000000000" pitchFamily="50" charset="0"/>
              </a:defRPr>
            </a:lvl1pPr>
            <a:lvl2pPr>
              <a:spcAft>
                <a:spcPts val="0"/>
              </a:spcAft>
              <a:buNone/>
              <a:defRPr sz="1000" b="1" cap="all" baseline="0">
                <a:solidFill>
                  <a:schemeClr val="tx1"/>
                </a:solidFill>
                <a:latin typeface="Clarity City" panose="00000500000000000000" pitchFamily="50" charset="0"/>
              </a:defRPr>
            </a:lvl2pPr>
            <a:lvl3pPr marL="0" indent="0">
              <a:spcAft>
                <a:spcPts val="0"/>
              </a:spcAft>
              <a:buNone/>
              <a:tabLst/>
              <a:defRPr sz="1000" b="1" cap="all" baseline="0">
                <a:solidFill>
                  <a:schemeClr val="tx1"/>
                </a:solidFill>
                <a:latin typeface="Clarity City" panose="00000500000000000000" pitchFamily="50" charset="0"/>
              </a:defRPr>
            </a:lvl3pPr>
            <a:lvl4pPr marL="0" indent="0">
              <a:spcAft>
                <a:spcPts val="0"/>
              </a:spcAft>
              <a:buNone/>
              <a:defRPr sz="1000" b="1" cap="all" baseline="0">
                <a:solidFill>
                  <a:schemeClr val="tx1"/>
                </a:solidFill>
                <a:latin typeface="Clarity City" panose="00000500000000000000" pitchFamily="50" charset="0"/>
              </a:defRPr>
            </a:lvl4pPr>
            <a:lvl5pPr marL="0" indent="0">
              <a:spcAft>
                <a:spcPts val="0"/>
              </a:spcAft>
              <a:buNone/>
              <a:defRPr sz="1000" b="1" cap="all" baseline="0">
                <a:solidFill>
                  <a:schemeClr val="tx1"/>
                </a:solidFill>
                <a:latin typeface="Clarity City" panose="00000500000000000000" pitchFamily="50" charset="0"/>
              </a:defRPr>
            </a:lvl5pPr>
          </a:lstStyle>
          <a:p>
            <a:pPr lvl="0"/>
            <a:r>
              <a:rPr lang="en-GB"/>
              <a:t>ADD SECTION</a:t>
            </a:r>
          </a:p>
        </p:txBody>
      </p:sp>
      <p:sp>
        <p:nvSpPr>
          <p:cNvPr id="7" name="Date Placeholder 6">
            <a:extLst>
              <a:ext uri="{FF2B5EF4-FFF2-40B4-BE49-F238E27FC236}">
                <a16:creationId xmlns:a16="http://schemas.microsoft.com/office/drawing/2014/main" id="{1B191C89-8FE3-0670-26EB-6745439233A1}"/>
              </a:ext>
            </a:extLst>
          </p:cNvPr>
          <p:cNvSpPr>
            <a:spLocks noGrp="1"/>
          </p:cNvSpPr>
          <p:nvPr>
            <p:ph type="dt" sz="half" idx="14"/>
          </p:nvPr>
        </p:nvSpPr>
        <p:spPr/>
        <p:txBody>
          <a:bodyPr/>
          <a:lstStyle/>
          <a:p>
            <a:pPr algn="r"/>
            <a:fld id="{C8E32920-869E-4BA7-ACC3-1ED2C31863DC}" type="datetime4">
              <a:rPr lang="en-GB" smtClean="0"/>
              <a:t>09 July 2026</a:t>
            </a:fld>
            <a:endParaRPr lang="en-GB"/>
          </a:p>
        </p:txBody>
      </p:sp>
      <p:sp>
        <p:nvSpPr>
          <p:cNvPr id="8" name="Footer Placeholder 7">
            <a:extLst>
              <a:ext uri="{FF2B5EF4-FFF2-40B4-BE49-F238E27FC236}">
                <a16:creationId xmlns:a16="http://schemas.microsoft.com/office/drawing/2014/main" id="{3B862294-B7A0-4118-A6C0-2852088BB157}"/>
              </a:ext>
            </a:extLst>
          </p:cNvPr>
          <p:cNvSpPr>
            <a:spLocks noGrp="1"/>
          </p:cNvSpPr>
          <p:nvPr>
            <p:ph type="ftr" sz="quarter" idx="15"/>
          </p:nvPr>
        </p:nvSpPr>
        <p:spPr/>
        <p:txBody>
          <a:bodyPr/>
          <a:lstStyle/>
          <a:p>
            <a:r>
              <a:rPr lang="en-GB"/>
              <a:t>Example footer</a:t>
            </a:r>
          </a:p>
        </p:txBody>
      </p:sp>
      <p:sp>
        <p:nvSpPr>
          <p:cNvPr id="9" name="Slide Number Placeholder 8">
            <a:extLst>
              <a:ext uri="{FF2B5EF4-FFF2-40B4-BE49-F238E27FC236}">
                <a16:creationId xmlns:a16="http://schemas.microsoft.com/office/drawing/2014/main" id="{08A1C6C5-84CF-9503-942A-31F2B1F3B635}"/>
              </a:ext>
            </a:extLst>
          </p:cNvPr>
          <p:cNvSpPr>
            <a:spLocks noGrp="1"/>
          </p:cNvSpPr>
          <p:nvPr>
            <p:ph type="sldNum" sz="quarter" idx="16"/>
          </p:nvPr>
        </p:nvSpPr>
        <p:spPr/>
        <p:txBody>
          <a:bodyPr/>
          <a:lstStyle/>
          <a:p>
            <a:r>
              <a:rPr lang="en-GB"/>
              <a:t>Page </a:t>
            </a:r>
            <a:fld id="{5D583F22-7307-4FEA-83E3-0265FE7D6C7B}" type="slidenum">
              <a:rPr lang="en-GB" smtClean="0"/>
              <a:pPr/>
              <a:t>‹#›</a:t>
            </a:fld>
            <a:endParaRPr lang="en-GB"/>
          </a:p>
        </p:txBody>
      </p:sp>
      <p:sp>
        <p:nvSpPr>
          <p:cNvPr id="3" name="Oval 2">
            <a:extLst>
              <a:ext uri="{FF2B5EF4-FFF2-40B4-BE49-F238E27FC236}">
                <a16:creationId xmlns:a16="http://schemas.microsoft.com/office/drawing/2014/main" id="{53C336A9-59CD-B55A-8CE2-FF293DC9DE25}"/>
              </a:ext>
            </a:extLst>
          </p:cNvPr>
          <p:cNvSpPr/>
          <p:nvPr userDrawn="1"/>
        </p:nvSpPr>
        <p:spPr>
          <a:xfrm>
            <a:off x="2755440" y="1381320"/>
            <a:ext cx="5019480" cy="5019480"/>
          </a:xfrm>
          <a:prstGeom prst="ellipse">
            <a:avLst/>
          </a:prstGeom>
          <a:noFill/>
          <a:ln w="63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2000"/>
              </a:spcAft>
            </a:pPr>
            <a:endParaRPr lang="en-GB" sz="1600" spc="-10" err="1"/>
          </a:p>
        </p:txBody>
      </p:sp>
      <p:sp>
        <p:nvSpPr>
          <p:cNvPr id="5" name="Oval 4">
            <a:extLst>
              <a:ext uri="{FF2B5EF4-FFF2-40B4-BE49-F238E27FC236}">
                <a16:creationId xmlns:a16="http://schemas.microsoft.com/office/drawing/2014/main" id="{82BDEDAC-18F7-A3B7-B46C-333810983A2A}"/>
              </a:ext>
            </a:extLst>
          </p:cNvPr>
          <p:cNvSpPr/>
          <p:nvPr userDrawn="1"/>
        </p:nvSpPr>
        <p:spPr>
          <a:xfrm>
            <a:off x="6712560" y="1381320"/>
            <a:ext cx="5019480" cy="5019480"/>
          </a:xfrm>
          <a:prstGeom prst="ellipse">
            <a:avLst/>
          </a:prstGeom>
          <a:noFill/>
          <a:ln w="63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2000"/>
              </a:spcAft>
            </a:pPr>
            <a:endParaRPr lang="en-GB" sz="1600" spc="-10" err="1"/>
          </a:p>
        </p:txBody>
      </p:sp>
      <p:sp>
        <p:nvSpPr>
          <p:cNvPr id="13" name="TextBox 12">
            <a:extLst>
              <a:ext uri="{FF2B5EF4-FFF2-40B4-BE49-F238E27FC236}">
                <a16:creationId xmlns:a16="http://schemas.microsoft.com/office/drawing/2014/main" id="{82EA8FD0-8D76-A167-0368-D817FBFF11DF}"/>
              </a:ext>
            </a:extLst>
          </p:cNvPr>
          <p:cNvSpPr txBox="1"/>
          <p:nvPr userDrawn="1"/>
        </p:nvSpPr>
        <p:spPr>
          <a:xfrm>
            <a:off x="8204428" y="2706462"/>
            <a:ext cx="3067200" cy="1281338"/>
          </a:xfrm>
          <a:prstGeom prst="rect">
            <a:avLst/>
          </a:prstGeom>
          <a:noFill/>
        </p:spPr>
        <p:txBody>
          <a:bodyPr wrap="square" lIns="0" tIns="0" rIns="0" bIns="0" rtlCol="0">
            <a:noAutofit/>
          </a:bodyPr>
          <a:lstStyle/>
          <a:p>
            <a:pPr algn="l">
              <a:lnSpc>
                <a:spcPct val="89762"/>
              </a:lnSpc>
            </a:pPr>
            <a:r>
              <a:rPr lang="en-GB" sz="2200" spc="-30">
                <a:solidFill>
                  <a:srgbClr val="666666"/>
                </a:solidFill>
              </a:rPr>
              <a:t>To help all Londoners live longer, healthier, and happier lives through being active.</a:t>
            </a:r>
          </a:p>
        </p:txBody>
      </p:sp>
      <p:sp>
        <p:nvSpPr>
          <p:cNvPr id="10" name="Text Placeholder 9">
            <a:extLst>
              <a:ext uri="{FF2B5EF4-FFF2-40B4-BE49-F238E27FC236}">
                <a16:creationId xmlns:a16="http://schemas.microsoft.com/office/drawing/2014/main" id="{9AEBD0DC-5D37-DC37-3C0B-7CDD30E7B10C}"/>
              </a:ext>
            </a:extLst>
          </p:cNvPr>
          <p:cNvSpPr>
            <a:spLocks noGrp="1"/>
          </p:cNvSpPr>
          <p:nvPr>
            <p:ph type="body" sz="quarter" idx="17"/>
          </p:nvPr>
        </p:nvSpPr>
        <p:spPr>
          <a:xfrm>
            <a:off x="3538767" y="2706462"/>
            <a:ext cx="3065233" cy="1281338"/>
          </a:xfrm>
        </p:spPr>
        <p:txBody>
          <a:bodyPr/>
          <a:lstStyle>
            <a:lvl1pPr marL="0" indent="0">
              <a:lnSpc>
                <a:spcPct val="90000"/>
              </a:lnSpc>
              <a:spcAft>
                <a:spcPts val="0"/>
              </a:spcAft>
              <a:buFont typeface="Arial" panose="020B0604020202020204" pitchFamily="34" charset="0"/>
              <a:buNone/>
              <a:defRPr sz="2200"/>
            </a:lvl1pPr>
            <a:lvl2pPr marL="0" indent="0">
              <a:lnSpc>
                <a:spcPct val="90000"/>
              </a:lnSpc>
              <a:buNone/>
              <a:defRPr sz="2200"/>
            </a:lvl2pPr>
            <a:lvl3pPr marL="0" indent="0">
              <a:lnSpc>
                <a:spcPct val="90000"/>
              </a:lnSpc>
              <a:buNone/>
              <a:defRPr sz="2200"/>
            </a:lvl3pPr>
            <a:lvl4pPr marL="0" indent="0">
              <a:lnSpc>
                <a:spcPct val="90000"/>
              </a:lnSpc>
              <a:buNone/>
              <a:defRPr sz="2200"/>
            </a:lvl4pPr>
            <a:lvl5pPr marL="0" indent="0">
              <a:lnSpc>
                <a:spcPct val="90000"/>
              </a:lnSpc>
              <a:buNone/>
              <a:defRPr sz="2200"/>
            </a:lvl5pPr>
          </a:lstStyle>
          <a:p>
            <a:pPr lvl="0"/>
            <a:r>
              <a:rPr lang="en-GB"/>
              <a:t>Click to edit Master text styles</a:t>
            </a:r>
          </a:p>
        </p:txBody>
      </p:sp>
      <p:sp>
        <p:nvSpPr>
          <p:cNvPr id="15" name="Picture Placeholder 14">
            <a:extLst>
              <a:ext uri="{FF2B5EF4-FFF2-40B4-BE49-F238E27FC236}">
                <a16:creationId xmlns:a16="http://schemas.microsoft.com/office/drawing/2014/main" id="{1A9AE93E-CAE6-19DB-06CB-96516E043244}"/>
              </a:ext>
            </a:extLst>
          </p:cNvPr>
          <p:cNvSpPr>
            <a:spLocks noGrp="1"/>
          </p:cNvSpPr>
          <p:nvPr>
            <p:ph type="pic" sz="quarter" idx="18" hasCustomPrompt="1"/>
          </p:nvPr>
        </p:nvSpPr>
        <p:spPr>
          <a:xfrm>
            <a:off x="3538440" y="4167000"/>
            <a:ext cx="957240" cy="957240"/>
          </a:xfrm>
          <a:noFill/>
        </p:spPr>
        <p:txBody>
          <a:bodyPr anchor="b"/>
          <a:lstStyle>
            <a:lvl1pPr algn="ctr">
              <a:defRPr/>
            </a:lvl1pPr>
          </a:lstStyle>
          <a:p>
            <a:r>
              <a:rPr lang="en-GB"/>
              <a:t>Logo</a:t>
            </a:r>
          </a:p>
        </p:txBody>
      </p:sp>
      <p:pic>
        <p:nvPicPr>
          <p:cNvPr id="16" name="Picture 15">
            <a:extLst>
              <a:ext uri="{FF2B5EF4-FFF2-40B4-BE49-F238E27FC236}">
                <a16:creationId xmlns:a16="http://schemas.microsoft.com/office/drawing/2014/main" id="{132128A1-8F81-ECE9-ED74-524B80376AB0}"/>
              </a:ext>
            </a:extLst>
          </p:cNvPr>
          <p:cNvPicPr>
            <a:picLocks noChangeAspect="1"/>
          </p:cNvPicPr>
          <p:nvPr userDrawn="1"/>
        </p:nvPicPr>
        <p:blipFill>
          <a:blip r:embed="rId2"/>
          <a:stretch>
            <a:fillRect/>
          </a:stretch>
        </p:blipFill>
        <p:spPr>
          <a:xfrm>
            <a:off x="8206006" y="4167166"/>
            <a:ext cx="957074" cy="957074"/>
          </a:xfrm>
          <a:prstGeom prst="rect">
            <a:avLst/>
          </a:prstGeom>
        </p:spPr>
      </p:pic>
    </p:spTree>
    <p:extLst>
      <p:ext uri="{BB962C8B-B14F-4D97-AF65-F5344CB8AC3E}">
        <p14:creationId xmlns:p14="http://schemas.microsoft.com/office/powerpoint/2010/main" val="3806525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hared Purpose Re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D0323-131F-D976-64A3-C25C820D714B}"/>
              </a:ext>
            </a:extLst>
          </p:cNvPr>
          <p:cNvSpPr>
            <a:spLocks noGrp="1"/>
          </p:cNvSpPr>
          <p:nvPr>
            <p:ph type="title"/>
          </p:nvPr>
        </p:nvSpPr>
        <p:spPr/>
        <p:txBody>
          <a:bodyPr/>
          <a:lstStyle>
            <a:lvl1pPr>
              <a:defRPr>
                <a:solidFill>
                  <a:schemeClr val="bg1"/>
                </a:solidFill>
              </a:defRPr>
            </a:lvl1pPr>
          </a:lstStyle>
          <a:p>
            <a:r>
              <a:rPr lang="en-GB"/>
              <a:t>Click to edit Master title style</a:t>
            </a:r>
          </a:p>
        </p:txBody>
      </p:sp>
      <p:sp>
        <p:nvSpPr>
          <p:cNvPr id="6" name="Text Placeholder 7">
            <a:extLst>
              <a:ext uri="{FF2B5EF4-FFF2-40B4-BE49-F238E27FC236}">
                <a16:creationId xmlns:a16="http://schemas.microsoft.com/office/drawing/2014/main" id="{A828B23E-4BB0-CF56-6442-559AA484A80F}"/>
              </a:ext>
            </a:extLst>
          </p:cNvPr>
          <p:cNvSpPr>
            <a:spLocks noGrp="1"/>
          </p:cNvSpPr>
          <p:nvPr>
            <p:ph type="body" sz="quarter" idx="13" hasCustomPrompt="1"/>
          </p:nvPr>
        </p:nvSpPr>
        <p:spPr>
          <a:xfrm>
            <a:off x="459580" y="441313"/>
            <a:ext cx="1788319" cy="333388"/>
          </a:xfrm>
        </p:spPr>
        <p:txBody>
          <a:bodyPr/>
          <a:lstStyle>
            <a:lvl1pPr>
              <a:spcAft>
                <a:spcPts val="0"/>
              </a:spcAft>
              <a:buFont typeface="Arial" panose="020B0604020202020204" pitchFamily="34" charset="0"/>
              <a:buNone/>
              <a:defRPr sz="1000" b="1" cap="all" spc="-20" baseline="0">
                <a:solidFill>
                  <a:schemeClr val="bg1"/>
                </a:solidFill>
                <a:latin typeface="Clarity City" panose="00000500000000000000" pitchFamily="50" charset="0"/>
              </a:defRPr>
            </a:lvl1pPr>
            <a:lvl2pPr>
              <a:spcAft>
                <a:spcPts val="0"/>
              </a:spcAft>
              <a:buNone/>
              <a:defRPr sz="1000" b="1" cap="all" baseline="0">
                <a:solidFill>
                  <a:schemeClr val="tx1"/>
                </a:solidFill>
                <a:latin typeface="Clarity City" panose="00000500000000000000" pitchFamily="50" charset="0"/>
              </a:defRPr>
            </a:lvl2pPr>
            <a:lvl3pPr marL="0" indent="0">
              <a:spcAft>
                <a:spcPts val="0"/>
              </a:spcAft>
              <a:buNone/>
              <a:tabLst/>
              <a:defRPr sz="1000" b="1" cap="all" baseline="0">
                <a:solidFill>
                  <a:schemeClr val="tx1"/>
                </a:solidFill>
                <a:latin typeface="Clarity City" panose="00000500000000000000" pitchFamily="50" charset="0"/>
              </a:defRPr>
            </a:lvl3pPr>
            <a:lvl4pPr marL="0" indent="0">
              <a:spcAft>
                <a:spcPts val="0"/>
              </a:spcAft>
              <a:buNone/>
              <a:defRPr sz="1000" b="1" cap="all" baseline="0">
                <a:solidFill>
                  <a:schemeClr val="tx1"/>
                </a:solidFill>
                <a:latin typeface="Clarity City" panose="00000500000000000000" pitchFamily="50" charset="0"/>
              </a:defRPr>
            </a:lvl4pPr>
            <a:lvl5pPr marL="0" indent="0">
              <a:spcAft>
                <a:spcPts val="0"/>
              </a:spcAft>
              <a:buNone/>
              <a:defRPr sz="1000" b="1" cap="all" baseline="0">
                <a:solidFill>
                  <a:schemeClr val="tx1"/>
                </a:solidFill>
                <a:latin typeface="Clarity City" panose="00000500000000000000" pitchFamily="50" charset="0"/>
              </a:defRPr>
            </a:lvl5pPr>
          </a:lstStyle>
          <a:p>
            <a:pPr lvl="0"/>
            <a:r>
              <a:rPr lang="en-GB"/>
              <a:t>ADD SECTION</a:t>
            </a:r>
          </a:p>
        </p:txBody>
      </p:sp>
      <p:sp>
        <p:nvSpPr>
          <p:cNvPr id="7" name="Date Placeholder 6">
            <a:extLst>
              <a:ext uri="{FF2B5EF4-FFF2-40B4-BE49-F238E27FC236}">
                <a16:creationId xmlns:a16="http://schemas.microsoft.com/office/drawing/2014/main" id="{1B191C89-8FE3-0670-26EB-6745439233A1}"/>
              </a:ext>
            </a:extLst>
          </p:cNvPr>
          <p:cNvSpPr>
            <a:spLocks noGrp="1"/>
          </p:cNvSpPr>
          <p:nvPr>
            <p:ph type="dt" sz="half" idx="14"/>
          </p:nvPr>
        </p:nvSpPr>
        <p:spPr/>
        <p:txBody>
          <a:bodyPr/>
          <a:lstStyle>
            <a:lvl1pPr>
              <a:defRPr>
                <a:solidFill>
                  <a:schemeClr val="bg1"/>
                </a:solidFill>
              </a:defRPr>
            </a:lvl1pPr>
          </a:lstStyle>
          <a:p>
            <a:pPr algn="r"/>
            <a:fld id="{C8E32920-869E-4BA7-ACC3-1ED2C31863DC}" type="datetime4">
              <a:rPr lang="en-GB" smtClean="0"/>
              <a:pPr algn="r"/>
              <a:t>09 July 2026</a:t>
            </a:fld>
            <a:endParaRPr lang="en-GB"/>
          </a:p>
        </p:txBody>
      </p:sp>
      <p:sp>
        <p:nvSpPr>
          <p:cNvPr id="8" name="Footer Placeholder 7">
            <a:extLst>
              <a:ext uri="{FF2B5EF4-FFF2-40B4-BE49-F238E27FC236}">
                <a16:creationId xmlns:a16="http://schemas.microsoft.com/office/drawing/2014/main" id="{3B862294-B7A0-4118-A6C0-2852088BB157}"/>
              </a:ext>
            </a:extLst>
          </p:cNvPr>
          <p:cNvSpPr>
            <a:spLocks noGrp="1"/>
          </p:cNvSpPr>
          <p:nvPr>
            <p:ph type="ftr" sz="quarter" idx="15"/>
          </p:nvPr>
        </p:nvSpPr>
        <p:spPr/>
        <p:txBody>
          <a:bodyPr/>
          <a:lstStyle>
            <a:lvl1pPr>
              <a:defRPr>
                <a:solidFill>
                  <a:schemeClr val="bg1"/>
                </a:solidFill>
              </a:defRPr>
            </a:lvl1pPr>
          </a:lstStyle>
          <a:p>
            <a:r>
              <a:rPr lang="en-GB"/>
              <a:t>Example footer</a:t>
            </a:r>
          </a:p>
        </p:txBody>
      </p:sp>
      <p:sp>
        <p:nvSpPr>
          <p:cNvPr id="9" name="Slide Number Placeholder 8">
            <a:extLst>
              <a:ext uri="{FF2B5EF4-FFF2-40B4-BE49-F238E27FC236}">
                <a16:creationId xmlns:a16="http://schemas.microsoft.com/office/drawing/2014/main" id="{08A1C6C5-84CF-9503-942A-31F2B1F3B635}"/>
              </a:ext>
            </a:extLst>
          </p:cNvPr>
          <p:cNvSpPr>
            <a:spLocks noGrp="1"/>
          </p:cNvSpPr>
          <p:nvPr>
            <p:ph type="sldNum" sz="quarter" idx="16"/>
          </p:nvPr>
        </p:nvSpPr>
        <p:spPr/>
        <p:txBody>
          <a:bodyPr/>
          <a:lstStyle>
            <a:lvl1pPr>
              <a:defRPr>
                <a:solidFill>
                  <a:schemeClr val="bg1"/>
                </a:solidFill>
              </a:defRPr>
            </a:lvl1pPr>
          </a:lstStyle>
          <a:p>
            <a:r>
              <a:rPr lang="en-GB"/>
              <a:t>Page </a:t>
            </a:r>
            <a:fld id="{5D583F22-7307-4FEA-83E3-0265FE7D6C7B}" type="slidenum">
              <a:rPr lang="en-GB" smtClean="0"/>
              <a:pPr/>
              <a:t>‹#›</a:t>
            </a:fld>
            <a:endParaRPr lang="en-GB"/>
          </a:p>
        </p:txBody>
      </p:sp>
      <p:sp>
        <p:nvSpPr>
          <p:cNvPr id="3" name="Oval 2">
            <a:extLst>
              <a:ext uri="{FF2B5EF4-FFF2-40B4-BE49-F238E27FC236}">
                <a16:creationId xmlns:a16="http://schemas.microsoft.com/office/drawing/2014/main" id="{53C336A9-59CD-B55A-8CE2-FF293DC9DE25}"/>
              </a:ext>
            </a:extLst>
          </p:cNvPr>
          <p:cNvSpPr/>
          <p:nvPr userDrawn="1"/>
        </p:nvSpPr>
        <p:spPr>
          <a:xfrm>
            <a:off x="2755440" y="1381320"/>
            <a:ext cx="5019480" cy="5019480"/>
          </a:xfrm>
          <a:prstGeom prst="ellipse">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2000"/>
              </a:spcAft>
            </a:pPr>
            <a:endParaRPr lang="en-GB" sz="1600" spc="-10" err="1"/>
          </a:p>
        </p:txBody>
      </p:sp>
      <p:sp>
        <p:nvSpPr>
          <p:cNvPr id="5" name="Oval 4">
            <a:extLst>
              <a:ext uri="{FF2B5EF4-FFF2-40B4-BE49-F238E27FC236}">
                <a16:creationId xmlns:a16="http://schemas.microsoft.com/office/drawing/2014/main" id="{82BDEDAC-18F7-A3B7-B46C-333810983A2A}"/>
              </a:ext>
            </a:extLst>
          </p:cNvPr>
          <p:cNvSpPr/>
          <p:nvPr userDrawn="1"/>
        </p:nvSpPr>
        <p:spPr>
          <a:xfrm>
            <a:off x="6712560" y="1381320"/>
            <a:ext cx="5019480" cy="5019480"/>
          </a:xfrm>
          <a:prstGeom prst="ellipse">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2000"/>
              </a:spcAft>
            </a:pPr>
            <a:endParaRPr lang="en-GB" sz="1600" spc="-10" err="1"/>
          </a:p>
        </p:txBody>
      </p:sp>
      <p:sp>
        <p:nvSpPr>
          <p:cNvPr id="13" name="TextBox 12">
            <a:extLst>
              <a:ext uri="{FF2B5EF4-FFF2-40B4-BE49-F238E27FC236}">
                <a16:creationId xmlns:a16="http://schemas.microsoft.com/office/drawing/2014/main" id="{82EA8FD0-8D76-A167-0368-D817FBFF11DF}"/>
              </a:ext>
            </a:extLst>
          </p:cNvPr>
          <p:cNvSpPr txBox="1"/>
          <p:nvPr userDrawn="1"/>
        </p:nvSpPr>
        <p:spPr>
          <a:xfrm>
            <a:off x="8204428" y="2706462"/>
            <a:ext cx="3067200" cy="1281338"/>
          </a:xfrm>
          <a:prstGeom prst="rect">
            <a:avLst/>
          </a:prstGeom>
          <a:noFill/>
        </p:spPr>
        <p:txBody>
          <a:bodyPr wrap="square" lIns="0" tIns="0" rIns="0" bIns="0" rtlCol="0">
            <a:noAutofit/>
          </a:bodyPr>
          <a:lstStyle/>
          <a:p>
            <a:pPr algn="l">
              <a:lnSpc>
                <a:spcPct val="89762"/>
              </a:lnSpc>
            </a:pPr>
            <a:r>
              <a:rPr lang="en-GB" sz="2200" spc="-30">
                <a:solidFill>
                  <a:schemeClr val="bg1"/>
                </a:solidFill>
              </a:rPr>
              <a:t>To help all Londoners live longer, healthier, and happier lives through being active.</a:t>
            </a:r>
          </a:p>
        </p:txBody>
      </p:sp>
      <p:sp>
        <p:nvSpPr>
          <p:cNvPr id="10" name="Text Placeholder 9">
            <a:extLst>
              <a:ext uri="{FF2B5EF4-FFF2-40B4-BE49-F238E27FC236}">
                <a16:creationId xmlns:a16="http://schemas.microsoft.com/office/drawing/2014/main" id="{9AEBD0DC-5D37-DC37-3C0B-7CDD30E7B10C}"/>
              </a:ext>
            </a:extLst>
          </p:cNvPr>
          <p:cNvSpPr>
            <a:spLocks noGrp="1"/>
          </p:cNvSpPr>
          <p:nvPr>
            <p:ph type="body" sz="quarter" idx="17"/>
          </p:nvPr>
        </p:nvSpPr>
        <p:spPr>
          <a:xfrm>
            <a:off x="3538767" y="2706462"/>
            <a:ext cx="3065233" cy="1281338"/>
          </a:xfrm>
        </p:spPr>
        <p:txBody>
          <a:bodyPr/>
          <a:lstStyle>
            <a:lvl1pPr marL="0" indent="0">
              <a:lnSpc>
                <a:spcPct val="90000"/>
              </a:lnSpc>
              <a:spcAft>
                <a:spcPts val="0"/>
              </a:spcAft>
              <a:buFont typeface="Arial" panose="020B0604020202020204" pitchFamily="34" charset="0"/>
              <a:buNone/>
              <a:defRPr sz="2200">
                <a:solidFill>
                  <a:schemeClr val="bg1"/>
                </a:solidFill>
              </a:defRPr>
            </a:lvl1pPr>
            <a:lvl2pPr marL="0" indent="0">
              <a:lnSpc>
                <a:spcPct val="90000"/>
              </a:lnSpc>
              <a:buNone/>
              <a:defRPr sz="2200"/>
            </a:lvl2pPr>
            <a:lvl3pPr marL="0" indent="0">
              <a:lnSpc>
                <a:spcPct val="90000"/>
              </a:lnSpc>
              <a:buNone/>
              <a:defRPr sz="2200"/>
            </a:lvl3pPr>
            <a:lvl4pPr marL="0" indent="0">
              <a:lnSpc>
                <a:spcPct val="90000"/>
              </a:lnSpc>
              <a:buNone/>
              <a:defRPr sz="2200"/>
            </a:lvl4pPr>
            <a:lvl5pPr marL="0" indent="0">
              <a:lnSpc>
                <a:spcPct val="90000"/>
              </a:lnSpc>
              <a:buNone/>
              <a:defRPr sz="2200"/>
            </a:lvl5pPr>
          </a:lstStyle>
          <a:p>
            <a:pPr lvl="0"/>
            <a:r>
              <a:rPr lang="en-GB"/>
              <a:t>Click to edit Master text styles</a:t>
            </a:r>
          </a:p>
        </p:txBody>
      </p:sp>
      <p:pic>
        <p:nvPicPr>
          <p:cNvPr id="11" name="Picture 10" descr="A red and black logo  AI-generated content may be incorrect.">
            <a:extLst>
              <a:ext uri="{FF2B5EF4-FFF2-40B4-BE49-F238E27FC236}">
                <a16:creationId xmlns:a16="http://schemas.microsoft.com/office/drawing/2014/main" id="{FF2D1043-893D-7165-ACCE-5EE0B3FD90DB}"/>
              </a:ext>
            </a:extLst>
          </p:cNvPr>
          <p:cNvPicPr>
            <a:picLocks noChangeAspect="1"/>
          </p:cNvPicPr>
          <p:nvPr userDrawn="1"/>
        </p:nvPicPr>
        <p:blipFill>
          <a:blip r:embed="rId2">
            <a:biLevel thresh="25000"/>
          </a:blip>
          <a:stretch>
            <a:fillRect/>
          </a:stretch>
        </p:blipFill>
        <p:spPr>
          <a:xfrm>
            <a:off x="8205840" y="4167000"/>
            <a:ext cx="957240" cy="957240"/>
          </a:xfrm>
          <a:prstGeom prst="rect">
            <a:avLst/>
          </a:prstGeom>
        </p:spPr>
      </p:pic>
      <p:sp>
        <p:nvSpPr>
          <p:cNvPr id="15" name="Picture Placeholder 14">
            <a:extLst>
              <a:ext uri="{FF2B5EF4-FFF2-40B4-BE49-F238E27FC236}">
                <a16:creationId xmlns:a16="http://schemas.microsoft.com/office/drawing/2014/main" id="{1A9AE93E-CAE6-19DB-06CB-96516E043244}"/>
              </a:ext>
            </a:extLst>
          </p:cNvPr>
          <p:cNvSpPr>
            <a:spLocks noGrp="1"/>
          </p:cNvSpPr>
          <p:nvPr>
            <p:ph type="pic" sz="quarter" idx="18" hasCustomPrompt="1"/>
          </p:nvPr>
        </p:nvSpPr>
        <p:spPr>
          <a:xfrm>
            <a:off x="3538440" y="4167000"/>
            <a:ext cx="957240" cy="957240"/>
          </a:xfrm>
          <a:noFill/>
        </p:spPr>
        <p:txBody>
          <a:bodyPr anchor="b"/>
          <a:lstStyle>
            <a:lvl1pPr algn="ctr">
              <a:defRPr>
                <a:solidFill>
                  <a:schemeClr val="bg1"/>
                </a:solidFill>
              </a:defRPr>
            </a:lvl1pPr>
          </a:lstStyle>
          <a:p>
            <a:r>
              <a:rPr lang="en-GB"/>
              <a:t>Logo</a:t>
            </a:r>
          </a:p>
        </p:txBody>
      </p:sp>
    </p:spTree>
    <p:extLst>
      <p:ext uri="{BB962C8B-B14F-4D97-AF65-F5344CB8AC3E}">
        <p14:creationId xmlns:p14="http://schemas.microsoft.com/office/powerpoint/2010/main" val="15434864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F743B1B0-A38C-F2AB-AF14-20EF3282D19F}"/>
              </a:ext>
            </a:extLst>
          </p:cNvPr>
          <p:cNvSpPr>
            <a:spLocks noGrp="1"/>
          </p:cNvSpPr>
          <p:nvPr>
            <p:ph type="dt" sz="half" idx="10"/>
          </p:nvPr>
        </p:nvSpPr>
        <p:spPr/>
        <p:txBody>
          <a:bodyPr/>
          <a:lstStyle/>
          <a:p>
            <a:pPr algn="r"/>
            <a:fld id="{C8E32920-869E-4BA7-ACC3-1ED2C31863DC}" type="datetime4">
              <a:rPr lang="en-GB" smtClean="0"/>
              <a:t>09 July 2026</a:t>
            </a:fld>
            <a:endParaRPr lang="en-GB"/>
          </a:p>
        </p:txBody>
      </p:sp>
      <p:sp>
        <p:nvSpPr>
          <p:cNvPr id="6" name="Footer Placeholder 5">
            <a:extLst>
              <a:ext uri="{FF2B5EF4-FFF2-40B4-BE49-F238E27FC236}">
                <a16:creationId xmlns:a16="http://schemas.microsoft.com/office/drawing/2014/main" id="{4B6275A9-43B2-729A-F9B8-9D05854F4003}"/>
              </a:ext>
            </a:extLst>
          </p:cNvPr>
          <p:cNvSpPr>
            <a:spLocks noGrp="1"/>
          </p:cNvSpPr>
          <p:nvPr>
            <p:ph type="ftr" sz="quarter" idx="11"/>
          </p:nvPr>
        </p:nvSpPr>
        <p:spPr/>
        <p:txBody>
          <a:bodyPr/>
          <a:lstStyle/>
          <a:p>
            <a:r>
              <a:rPr lang="en-GB"/>
              <a:t>Example footer</a:t>
            </a:r>
          </a:p>
        </p:txBody>
      </p:sp>
      <p:sp>
        <p:nvSpPr>
          <p:cNvPr id="7" name="Slide Number Placeholder 6">
            <a:extLst>
              <a:ext uri="{FF2B5EF4-FFF2-40B4-BE49-F238E27FC236}">
                <a16:creationId xmlns:a16="http://schemas.microsoft.com/office/drawing/2014/main" id="{A29DE11F-4962-A679-0649-174E8B2FB46D}"/>
              </a:ext>
            </a:extLst>
          </p:cNvPr>
          <p:cNvSpPr>
            <a:spLocks noGrp="1"/>
          </p:cNvSpPr>
          <p:nvPr>
            <p:ph type="sldNum" sz="quarter" idx="12"/>
          </p:nvPr>
        </p:nvSpPr>
        <p:spPr/>
        <p:txBody>
          <a:bodyPr/>
          <a:lstStyle/>
          <a:p>
            <a:r>
              <a:rPr lang="en-GB"/>
              <a:t>Page </a:t>
            </a:r>
            <a:fld id="{5D583F22-7307-4FEA-83E3-0265FE7D6C7B}" type="slidenum">
              <a:rPr lang="en-GB" smtClean="0"/>
              <a:pPr/>
              <a:t>‹#›</a:t>
            </a:fld>
            <a:endParaRPr lang="en-GB"/>
          </a:p>
        </p:txBody>
      </p:sp>
    </p:spTree>
    <p:extLst>
      <p:ext uri="{BB962C8B-B14F-4D97-AF65-F5344CB8AC3E}">
        <p14:creationId xmlns:p14="http://schemas.microsoft.com/office/powerpoint/2010/main" val="396574802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C68A8B-1186-1DE1-924E-B6906FE3E08F}"/>
              </a:ext>
            </a:extLst>
          </p:cNvPr>
          <p:cNvSpPr>
            <a:spLocks noGrp="1"/>
          </p:cNvSpPr>
          <p:nvPr>
            <p:ph type="title"/>
          </p:nvPr>
        </p:nvSpPr>
        <p:spPr>
          <a:xfrm>
            <a:off x="2737440" y="415913"/>
            <a:ext cx="9011648" cy="536575"/>
          </a:xfrm>
          <a:prstGeom prst="rect">
            <a:avLst/>
          </a:prstGeom>
        </p:spPr>
        <p:txBody>
          <a:bodyPr vert="horz" lIns="0" tIns="0" rIns="0" bIns="0" rtlCol="0" anchor="t">
            <a:noAutofit/>
          </a:bodyPr>
          <a:lstStyle/>
          <a:p>
            <a:r>
              <a:rPr lang="en-GB"/>
              <a:t>Click to edit Master title style</a:t>
            </a:r>
          </a:p>
        </p:txBody>
      </p:sp>
      <p:sp>
        <p:nvSpPr>
          <p:cNvPr id="3" name="Text Placeholder 2">
            <a:extLst>
              <a:ext uri="{FF2B5EF4-FFF2-40B4-BE49-F238E27FC236}">
                <a16:creationId xmlns:a16="http://schemas.microsoft.com/office/drawing/2014/main" id="{A268A2DA-4A1A-1873-89F4-101CF11F2D2A}"/>
              </a:ext>
            </a:extLst>
          </p:cNvPr>
          <p:cNvSpPr>
            <a:spLocks noGrp="1"/>
          </p:cNvSpPr>
          <p:nvPr>
            <p:ph type="body" idx="1"/>
          </p:nvPr>
        </p:nvSpPr>
        <p:spPr>
          <a:xfrm>
            <a:off x="2737440" y="1350000"/>
            <a:ext cx="9011648" cy="5124475"/>
          </a:xfrm>
          <a:prstGeom prst="rect">
            <a:avLst/>
          </a:prstGeom>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B4A68E2-CEB6-53DB-63DD-CD80CC446A89}"/>
              </a:ext>
            </a:extLst>
          </p:cNvPr>
          <p:cNvSpPr>
            <a:spLocks noGrp="1"/>
          </p:cNvSpPr>
          <p:nvPr>
            <p:ph type="dt" sz="half" idx="2"/>
          </p:nvPr>
        </p:nvSpPr>
        <p:spPr>
          <a:xfrm>
            <a:off x="10490200" y="6301111"/>
            <a:ext cx="1258888" cy="190800"/>
          </a:xfrm>
          <a:prstGeom prst="rect">
            <a:avLst/>
          </a:prstGeom>
        </p:spPr>
        <p:txBody>
          <a:bodyPr vert="horz" lIns="0" tIns="0" rIns="0" bIns="0" rtlCol="0" anchor="t">
            <a:noAutofit/>
          </a:bodyPr>
          <a:lstStyle>
            <a:lvl1pPr algn="l">
              <a:defRPr sz="800">
                <a:solidFill>
                  <a:schemeClr val="tx1">
                    <a:tint val="82000"/>
                  </a:schemeClr>
                </a:solidFill>
                <a:latin typeface="Clarity City" panose="00000500000000000000" pitchFamily="50" charset="0"/>
              </a:defRPr>
            </a:lvl1pPr>
          </a:lstStyle>
          <a:p>
            <a:pPr algn="r"/>
            <a:fld id="{C8E32920-869E-4BA7-ACC3-1ED2C31863DC}" type="datetime4">
              <a:rPr lang="en-GB" smtClean="0"/>
              <a:t>09 July 2026</a:t>
            </a:fld>
            <a:endParaRPr lang="en-GB"/>
          </a:p>
        </p:txBody>
      </p:sp>
      <p:sp>
        <p:nvSpPr>
          <p:cNvPr id="5" name="Footer Placeholder 4">
            <a:extLst>
              <a:ext uri="{FF2B5EF4-FFF2-40B4-BE49-F238E27FC236}">
                <a16:creationId xmlns:a16="http://schemas.microsoft.com/office/drawing/2014/main" id="{A1C73C4F-1FF2-0E42-8209-C62D7DF74688}"/>
              </a:ext>
            </a:extLst>
          </p:cNvPr>
          <p:cNvSpPr>
            <a:spLocks noGrp="1"/>
          </p:cNvSpPr>
          <p:nvPr>
            <p:ph type="ftr" sz="quarter" idx="3"/>
          </p:nvPr>
        </p:nvSpPr>
        <p:spPr>
          <a:xfrm>
            <a:off x="2737440" y="6301112"/>
            <a:ext cx="4114800" cy="190800"/>
          </a:xfrm>
          <a:prstGeom prst="rect">
            <a:avLst/>
          </a:prstGeom>
        </p:spPr>
        <p:txBody>
          <a:bodyPr vert="horz" lIns="0" tIns="0" rIns="0" bIns="0" rtlCol="0" anchor="t">
            <a:noAutofit/>
          </a:bodyPr>
          <a:lstStyle>
            <a:lvl1pPr algn="l">
              <a:defRPr sz="800">
                <a:solidFill>
                  <a:srgbClr val="666666"/>
                </a:solidFill>
                <a:latin typeface="Clarity City" panose="00000500000000000000" pitchFamily="50" charset="0"/>
              </a:defRPr>
            </a:lvl1pPr>
          </a:lstStyle>
          <a:p>
            <a:r>
              <a:rPr lang="en-GB"/>
              <a:t>Example footer</a:t>
            </a:r>
          </a:p>
        </p:txBody>
      </p:sp>
      <p:sp>
        <p:nvSpPr>
          <p:cNvPr id="6" name="Slide Number Placeholder 5">
            <a:extLst>
              <a:ext uri="{FF2B5EF4-FFF2-40B4-BE49-F238E27FC236}">
                <a16:creationId xmlns:a16="http://schemas.microsoft.com/office/drawing/2014/main" id="{A3E9D059-1F70-0F0C-9710-8F90A8B53F2A}"/>
              </a:ext>
            </a:extLst>
          </p:cNvPr>
          <p:cNvSpPr>
            <a:spLocks noGrp="1"/>
          </p:cNvSpPr>
          <p:nvPr>
            <p:ph type="sldNum" sz="quarter" idx="4"/>
          </p:nvPr>
        </p:nvSpPr>
        <p:spPr>
          <a:xfrm>
            <a:off x="459581" y="6301112"/>
            <a:ext cx="1127919" cy="191763"/>
          </a:xfrm>
          <a:prstGeom prst="rect">
            <a:avLst/>
          </a:prstGeom>
        </p:spPr>
        <p:txBody>
          <a:bodyPr vert="horz" lIns="0" tIns="0" rIns="0" bIns="0" rtlCol="0" anchor="t">
            <a:noAutofit/>
          </a:bodyPr>
          <a:lstStyle>
            <a:lvl1pPr algn="l">
              <a:defRPr sz="800">
                <a:solidFill>
                  <a:srgbClr val="666666"/>
                </a:solidFill>
                <a:latin typeface="Clarity City" panose="00000500000000000000" pitchFamily="50" charset="0"/>
              </a:defRPr>
            </a:lvl1pPr>
          </a:lstStyle>
          <a:p>
            <a:r>
              <a:rPr lang="en-GB"/>
              <a:t>Page </a:t>
            </a:r>
            <a:fld id="{5D583F22-7307-4FEA-83E3-0265FE7D6C7B}" type="slidenum">
              <a:rPr lang="en-GB" smtClean="0"/>
              <a:pPr/>
              <a:t>‹#›</a:t>
            </a:fld>
            <a:endParaRPr lang="en-GB"/>
          </a:p>
        </p:txBody>
      </p:sp>
    </p:spTree>
    <p:extLst>
      <p:ext uri="{BB962C8B-B14F-4D97-AF65-F5344CB8AC3E}">
        <p14:creationId xmlns:p14="http://schemas.microsoft.com/office/powerpoint/2010/main" val="2240032287"/>
      </p:ext>
    </p:extLst>
  </p:cSld>
  <p:clrMap bg1="lt1" tx1="dk1" bg2="lt2" tx2="dk2" accent1="accent1" accent2="accent2" accent3="accent3" accent4="accent4" accent5="accent5" accent6="accent6" hlink="hlink" folHlink="folHlink"/>
  <p:sldLayoutIdLst>
    <p:sldLayoutId id="2147483681" r:id="rId1"/>
    <p:sldLayoutId id="2147483691" r:id="rId2"/>
    <p:sldLayoutId id="2147483718" r:id="rId3"/>
    <p:sldLayoutId id="2147483719" r:id="rId4"/>
    <p:sldLayoutId id="2147483720" r:id="rId5"/>
    <p:sldLayoutId id="2147483689" r:id="rId6"/>
    <p:sldLayoutId id="2147483690" r:id="rId7"/>
    <p:sldLayoutId id="2147483683" r:id="rId8"/>
    <p:sldLayoutId id="2147483688" r:id="rId9"/>
    <p:sldLayoutId id="2147483711" r:id="rId10"/>
    <p:sldLayoutId id="2147483712" r:id="rId11"/>
    <p:sldLayoutId id="2147483692" r:id="rId12"/>
    <p:sldLayoutId id="2147483709" r:id="rId13"/>
    <p:sldLayoutId id="2147483710" r:id="rId14"/>
    <p:sldLayoutId id="2147483686" r:id="rId15"/>
    <p:sldLayoutId id="2147483715" r:id="rId16"/>
    <p:sldLayoutId id="2147483696" r:id="rId17"/>
    <p:sldLayoutId id="2147483725" r:id="rId18"/>
    <p:sldLayoutId id="2147483682" r:id="rId19"/>
    <p:sldLayoutId id="2147483697" r:id="rId20"/>
    <p:sldLayoutId id="2147483704" r:id="rId21"/>
    <p:sldLayoutId id="2147483706" r:id="rId22"/>
    <p:sldLayoutId id="2147483721" r:id="rId23"/>
    <p:sldLayoutId id="2147483722" r:id="rId24"/>
    <p:sldLayoutId id="2147483723" r:id="rId25"/>
    <p:sldLayoutId id="2147483724" r:id="rId26"/>
    <p:sldLayoutId id="2147483708" r:id="rId27"/>
    <p:sldLayoutId id="2147483703" r:id="rId28"/>
    <p:sldLayoutId id="2147483699" r:id="rId29"/>
    <p:sldLayoutId id="2147483698" r:id="rId30"/>
    <p:sldLayoutId id="2147483707" r:id="rId31"/>
    <p:sldLayoutId id="2147483705" r:id="rId32"/>
    <p:sldLayoutId id="2147483700" r:id="rId33"/>
    <p:sldLayoutId id="2147483701" r:id="rId34"/>
    <p:sldLayoutId id="2147483693" r:id="rId35"/>
    <p:sldLayoutId id="2147483694" r:id="rId36"/>
    <p:sldLayoutId id="2147483695" r:id="rId37"/>
    <p:sldLayoutId id="2147483716" r:id="rId38"/>
    <p:sldLayoutId id="2147483713" r:id="rId39"/>
    <p:sldLayoutId id="2147483714" r:id="rId40"/>
    <p:sldLayoutId id="2147483687" r:id="rId41"/>
  </p:sldLayoutIdLst>
  <p:hf sldNum="0" hdr="0" ftr="0" dt="0"/>
  <p:txStyles>
    <p:titleStyle>
      <a:lvl1pPr algn="l" defTabSz="914400" rtl="0" eaLnBrk="1" latinLnBrk="0" hangingPunct="1">
        <a:lnSpc>
          <a:spcPct val="90000"/>
        </a:lnSpc>
        <a:spcBef>
          <a:spcPct val="0"/>
        </a:spcBef>
        <a:buNone/>
        <a:defRPr sz="3200" kern="1200" cap="all" spc="-90"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spcAft>
          <a:spcPts val="2000"/>
        </a:spcAft>
        <a:buFont typeface="Arial" panose="020B0604020202020204" pitchFamily="34" charset="0"/>
        <a:buNone/>
        <a:defRPr sz="1600" kern="1200" spc="-10" baseline="0">
          <a:solidFill>
            <a:schemeClr val="tx1"/>
          </a:solidFill>
          <a:latin typeface="+mn-lt"/>
          <a:ea typeface="+mn-ea"/>
          <a:cs typeface="+mn-cs"/>
        </a:defRPr>
      </a:lvl1pPr>
      <a:lvl2pPr marL="228600" indent="-228600" algn="l" defTabSz="914400" rtl="0" eaLnBrk="1" latinLnBrk="0" hangingPunct="1">
        <a:lnSpc>
          <a:spcPct val="100000"/>
        </a:lnSpc>
        <a:spcBef>
          <a:spcPts val="0"/>
        </a:spcBef>
        <a:buClr>
          <a:schemeClr val="tx2"/>
        </a:buClr>
        <a:buFont typeface="Arial" panose="020B0604020202020204" pitchFamily="34" charset="0"/>
        <a:buChar char="•"/>
        <a:defRPr sz="1600" kern="1200" spc="-10" baseline="0">
          <a:solidFill>
            <a:schemeClr val="tx1"/>
          </a:solidFill>
          <a:latin typeface="+mn-lt"/>
          <a:ea typeface="+mn-ea"/>
          <a:cs typeface="+mn-cs"/>
        </a:defRPr>
      </a:lvl2pPr>
      <a:lvl3pPr marL="447675" indent="-228600" algn="l" defTabSz="914400" rtl="0" eaLnBrk="1" latinLnBrk="0" hangingPunct="1">
        <a:lnSpc>
          <a:spcPct val="100000"/>
        </a:lnSpc>
        <a:spcBef>
          <a:spcPts val="0"/>
        </a:spcBef>
        <a:buClr>
          <a:schemeClr val="tx2"/>
        </a:buClr>
        <a:buFont typeface="Arial" panose="020B0604020202020204" pitchFamily="34" charset="0"/>
        <a:buChar char="•"/>
        <a:tabLst/>
        <a:defRPr sz="1600" kern="1200" spc="-10" baseline="0">
          <a:solidFill>
            <a:schemeClr val="tx1"/>
          </a:solidFill>
          <a:latin typeface="+mn-lt"/>
          <a:ea typeface="+mn-ea"/>
          <a:cs typeface="+mn-cs"/>
        </a:defRPr>
      </a:lvl3pPr>
      <a:lvl4pPr marL="662400" indent="-228600" algn="l" defTabSz="914400" rtl="0" eaLnBrk="1" latinLnBrk="0" hangingPunct="1">
        <a:lnSpc>
          <a:spcPct val="100000"/>
        </a:lnSpc>
        <a:spcBef>
          <a:spcPts val="0"/>
        </a:spcBef>
        <a:buClr>
          <a:schemeClr val="tx2"/>
        </a:buClr>
        <a:buFont typeface="Arial" panose="020B0604020202020204" pitchFamily="34" charset="0"/>
        <a:buChar char="•"/>
        <a:defRPr sz="1600" kern="1200" spc="-10" baseline="0">
          <a:solidFill>
            <a:schemeClr val="tx1"/>
          </a:solidFill>
          <a:latin typeface="+mn-lt"/>
          <a:ea typeface="+mn-ea"/>
          <a:cs typeface="+mn-cs"/>
        </a:defRPr>
      </a:lvl4pPr>
      <a:lvl5pPr marL="878400" indent="-228600" algn="l" defTabSz="914400" rtl="0" eaLnBrk="1" latinLnBrk="0" hangingPunct="1">
        <a:lnSpc>
          <a:spcPct val="100000"/>
        </a:lnSpc>
        <a:spcBef>
          <a:spcPts val="0"/>
        </a:spcBef>
        <a:buClr>
          <a:schemeClr val="tx2"/>
        </a:buClr>
        <a:buFont typeface="Arial" panose="020B0604020202020204" pitchFamily="34" charset="0"/>
        <a:buChar char="•"/>
        <a:defRPr sz="1600" kern="1200" spc="-1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userDrawn="1">
          <p15:clr>
            <a:srgbClr val="9FCC3B"/>
          </p15:clr>
        </p15:guide>
        <p15:guide id="6" pos="3840" userDrawn="1">
          <p15:clr>
            <a:srgbClr val="9FCC3B"/>
          </p15:clr>
        </p15:guide>
        <p15:guide id="7" pos="279" userDrawn="1">
          <p15:clr>
            <a:srgbClr val="F26B43"/>
          </p15:clr>
        </p15:guide>
        <p15:guide id="8" pos="7401" userDrawn="1">
          <p15:clr>
            <a:srgbClr val="F26B43"/>
          </p15:clr>
        </p15:guide>
        <p15:guide id="9" orient="horz" pos="4042" userDrawn="1">
          <p15:clr>
            <a:srgbClr val="F26B43"/>
          </p15:clr>
        </p15:guide>
        <p15:guide id="10" orient="horz" pos="300" userDrawn="1">
          <p15:clr>
            <a:srgbClr val="F26B43"/>
          </p15:clr>
        </p15:guide>
        <p15:guide id="11" pos="1640" userDrawn="1">
          <p15:clr>
            <a:srgbClr val="F26B43"/>
          </p15:clr>
        </p15:guide>
        <p15:guide id="12" pos="1708" userDrawn="1">
          <p15:clr>
            <a:srgbClr val="F26B43"/>
          </p15:clr>
        </p15:guide>
        <p15:guide id="13" pos="3092" userDrawn="1">
          <p15:clr>
            <a:srgbClr val="F26B43"/>
          </p15:clr>
        </p15:guide>
        <p15:guide id="14" pos="3160" userDrawn="1">
          <p15:clr>
            <a:srgbClr val="F26B43"/>
          </p15:clr>
        </p15:guide>
        <p15:guide id="15" pos="4520" userDrawn="1">
          <p15:clr>
            <a:srgbClr val="F26B43"/>
          </p15:clr>
        </p15:guide>
        <p15:guide id="16" pos="4588" userDrawn="1">
          <p15:clr>
            <a:srgbClr val="F26B43"/>
          </p15:clr>
        </p15:guide>
        <p15:guide id="17" pos="5972" userDrawn="1">
          <p15:clr>
            <a:srgbClr val="F26B43"/>
          </p15:clr>
        </p15:guide>
        <p15:guide id="18" pos="60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s://londonsport.org/equality-diversity-and-inclusion/" TargetMode="Externa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6A5D4-9D5D-8CF0-3D67-24CDDA34E2AF}"/>
              </a:ext>
            </a:extLst>
          </p:cNvPr>
          <p:cNvSpPr>
            <a:spLocks noGrp="1"/>
          </p:cNvSpPr>
          <p:nvPr>
            <p:ph type="ctrTitle"/>
          </p:nvPr>
        </p:nvSpPr>
        <p:spPr>
          <a:xfrm>
            <a:off x="388301" y="1371600"/>
            <a:ext cx="11178333" cy="3300552"/>
          </a:xfrm>
        </p:spPr>
        <p:txBody>
          <a:bodyPr/>
          <a:lstStyle/>
          <a:p>
            <a:r>
              <a:rPr lang="en-GB" err="1"/>
              <a:t>diap</a:t>
            </a:r>
            <a:r>
              <a:rPr lang="en-GB"/>
              <a:t> annual action plan 2026-2027</a:t>
            </a:r>
          </a:p>
        </p:txBody>
      </p:sp>
      <p:sp>
        <p:nvSpPr>
          <p:cNvPr id="5" name="Subtitle 4">
            <a:extLst>
              <a:ext uri="{FF2B5EF4-FFF2-40B4-BE49-F238E27FC236}">
                <a16:creationId xmlns:a16="http://schemas.microsoft.com/office/drawing/2014/main" id="{E45A8827-B1A3-FE4A-198E-058E729BA3D9}"/>
              </a:ext>
            </a:extLst>
          </p:cNvPr>
          <p:cNvSpPr>
            <a:spLocks noGrp="1"/>
          </p:cNvSpPr>
          <p:nvPr>
            <p:ph type="subTitle" idx="1"/>
          </p:nvPr>
        </p:nvSpPr>
        <p:spPr/>
        <p:txBody>
          <a:bodyPr vert="horz" lIns="0" tIns="0" rIns="0" bIns="0" rtlCol="0" anchor="t">
            <a:noAutofit/>
          </a:bodyPr>
          <a:lstStyle/>
          <a:p>
            <a:endParaRPr lang="en-GB">
              <a:latin typeface="Clarity City Semi Bold"/>
            </a:endParaRPr>
          </a:p>
        </p:txBody>
      </p:sp>
    </p:spTree>
    <p:extLst>
      <p:ext uri="{BB962C8B-B14F-4D97-AF65-F5344CB8AC3E}">
        <p14:creationId xmlns:p14="http://schemas.microsoft.com/office/powerpoint/2010/main" val="37538107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453E0725-71F5-4F67-B0B7-1D7569E9F55E}"/>
              </a:ext>
            </a:extLst>
          </p:cNvPr>
          <p:cNvSpPr>
            <a:spLocks noGrp="1"/>
          </p:cNvSpPr>
          <p:nvPr>
            <p:ph type="body" sz="quarter" idx="13"/>
          </p:nvPr>
        </p:nvSpPr>
        <p:spPr>
          <a:xfrm>
            <a:off x="253720" y="246150"/>
            <a:ext cx="1788319" cy="333388"/>
          </a:xfrm>
        </p:spPr>
        <p:txBody>
          <a:bodyPr/>
          <a:lstStyle/>
          <a:p>
            <a:r>
              <a:rPr lang="en-GB" err="1"/>
              <a:t>diap</a:t>
            </a:r>
            <a:r>
              <a:rPr lang="en-GB"/>
              <a:t> annual action plan 2026-2027</a:t>
            </a:r>
          </a:p>
        </p:txBody>
      </p:sp>
      <p:sp>
        <p:nvSpPr>
          <p:cNvPr id="9" name="Title 8">
            <a:extLst>
              <a:ext uri="{FF2B5EF4-FFF2-40B4-BE49-F238E27FC236}">
                <a16:creationId xmlns:a16="http://schemas.microsoft.com/office/drawing/2014/main" id="{6EAE3943-BA64-72EE-9416-B226E0F92AD2}"/>
              </a:ext>
            </a:extLst>
          </p:cNvPr>
          <p:cNvSpPr>
            <a:spLocks noGrp="1"/>
          </p:cNvSpPr>
          <p:nvPr>
            <p:ph type="title"/>
          </p:nvPr>
        </p:nvSpPr>
        <p:spPr>
          <a:xfrm>
            <a:off x="2349062" y="246150"/>
            <a:ext cx="9454560" cy="536575"/>
          </a:xfrm>
        </p:spPr>
        <p:txBody>
          <a:bodyPr/>
          <a:lstStyle/>
          <a:p>
            <a:r>
              <a:rPr lang="en-GB" b="1"/>
              <a:t>Diversity and inclusion action plan (DIAP)</a:t>
            </a:r>
          </a:p>
        </p:txBody>
      </p:sp>
      <p:sp>
        <p:nvSpPr>
          <p:cNvPr id="10" name="Content Placeholder 9">
            <a:extLst>
              <a:ext uri="{FF2B5EF4-FFF2-40B4-BE49-F238E27FC236}">
                <a16:creationId xmlns:a16="http://schemas.microsoft.com/office/drawing/2014/main" id="{D35BA36F-99F7-E0FC-8D31-C9BECBA6B432}"/>
              </a:ext>
            </a:extLst>
          </p:cNvPr>
          <p:cNvSpPr>
            <a:spLocks noGrp="1"/>
          </p:cNvSpPr>
          <p:nvPr>
            <p:ph idx="1"/>
          </p:nvPr>
        </p:nvSpPr>
        <p:spPr>
          <a:xfrm>
            <a:off x="2349062" y="812800"/>
            <a:ext cx="9681013" cy="5799049"/>
          </a:xfrm>
        </p:spPr>
        <p:txBody>
          <a:bodyPr vert="horz" lIns="0" tIns="0" rIns="0" bIns="0" rtlCol="0" anchor="t">
            <a:noAutofit/>
          </a:bodyPr>
          <a:lstStyle/>
          <a:p>
            <a:r>
              <a:rPr lang="en-GB" sz="1700">
                <a:solidFill>
                  <a:schemeClr val="tx1"/>
                </a:solidFill>
              </a:rPr>
              <a:t>Our ongoing commitment to Equality, Diversity, and Inclusion in all our work is </a:t>
            </a:r>
            <a:r>
              <a:rPr lang="en-GB" sz="1700" b="1">
                <a:solidFill>
                  <a:schemeClr val="tx1"/>
                </a:solidFill>
                <a:hlinkClick r:id="rId2">
                  <a:extLst>
                    <a:ext uri="{A12FA001-AC4F-418D-AE19-62706E023703}">
                      <ahyp:hlinkClr xmlns:ahyp="http://schemas.microsoft.com/office/drawing/2018/hyperlinkcolor" val="tx"/>
                    </a:ext>
                  </a:extLst>
                </a:hlinkClick>
              </a:rPr>
              <a:t>here</a:t>
            </a:r>
            <a:r>
              <a:rPr lang="en-GB" sz="1700">
                <a:solidFill>
                  <a:schemeClr val="tx1"/>
                </a:solidFill>
              </a:rPr>
              <a:t>.</a:t>
            </a:r>
          </a:p>
          <a:p>
            <a:r>
              <a:rPr lang="en-GB" sz="1700">
                <a:solidFill>
                  <a:schemeClr val="tx1"/>
                </a:solidFill>
              </a:rPr>
              <a:t>The following actions will be completed by London Sport between April 2026 and March 2027, together comprising the second “annual action plan”</a:t>
            </a:r>
            <a:r>
              <a:rPr lang="en-GB" sz="1700"/>
              <a:t>, our DIAP</a:t>
            </a:r>
            <a:r>
              <a:rPr lang="en-GB" sz="1700">
                <a:solidFill>
                  <a:schemeClr val="tx1"/>
                </a:solidFill>
              </a:rPr>
              <a:t>. </a:t>
            </a:r>
          </a:p>
          <a:p>
            <a:r>
              <a:rPr lang="en-GB" sz="1700">
                <a:solidFill>
                  <a:schemeClr val="tx1"/>
                </a:solidFill>
              </a:rPr>
              <a:t>These actions are intended to build on work already completed and</a:t>
            </a:r>
            <a:r>
              <a:rPr lang="en-GB" sz="1700"/>
              <a:t> </a:t>
            </a:r>
            <a:r>
              <a:rPr lang="en-GB" sz="1700">
                <a:solidFill>
                  <a:schemeClr val="tx1"/>
                </a:solidFill>
              </a:rPr>
              <a:t>will be embedded into our Work Area delivery plans and our Zoho project management tool to track and monitor progress.</a:t>
            </a:r>
          </a:p>
          <a:p>
            <a:r>
              <a:rPr lang="en-GB" sz="1700">
                <a:solidFill>
                  <a:schemeClr val="tx1"/>
                </a:solidFill>
              </a:rPr>
              <a:t>Actions will be monitored on a regular basis through </a:t>
            </a:r>
            <a:r>
              <a:rPr lang="en-GB" sz="1700"/>
              <a:t>our</a:t>
            </a:r>
            <a:r>
              <a:rPr lang="en-GB" sz="1700">
                <a:solidFill>
                  <a:schemeClr val="tx1"/>
                </a:solidFill>
              </a:rPr>
              <a:t> EDI All Staff group, Trustee led EDI Sub-Committee, and our Senior Leadership Team.</a:t>
            </a:r>
          </a:p>
          <a:p>
            <a:r>
              <a:rPr lang="en-GB" sz="1700">
                <a:solidFill>
                  <a:schemeClr val="tx1"/>
                </a:solidFill>
              </a:rPr>
              <a:t>Actions have been split into a) ongoing business as usual (BAU) activity, some of which has emerged as good practice from the first year of our DIAP and underpins our commitment to EDI, and b) shorter-term project-based activity that we’ll achieve through 2026 and 2027.</a:t>
            </a:r>
          </a:p>
          <a:p>
            <a:r>
              <a:rPr lang="en-GB" sz="1700">
                <a:solidFill>
                  <a:schemeClr val="tx1"/>
                </a:solidFill>
              </a:rPr>
              <a:t>Actions continue to correspond to the “internal” and “external” objectives to ensure that London Sport is effectively implementing the DIAP.</a:t>
            </a:r>
          </a:p>
          <a:p>
            <a:r>
              <a:rPr lang="en-GB" sz="1700">
                <a:solidFill>
                  <a:schemeClr val="tx1"/>
                </a:solidFill>
              </a:rPr>
              <a:t>This year’s plan also integrates recommendations from the GDEIB (Global Diversity, Equity &amp; Inclusion Benchmarks) benchmarking exercise London Sport undertook in Spring 2026 with Diversity Marketplace. </a:t>
            </a:r>
          </a:p>
        </p:txBody>
      </p:sp>
    </p:spTree>
    <p:extLst>
      <p:ext uri="{BB962C8B-B14F-4D97-AF65-F5344CB8AC3E}">
        <p14:creationId xmlns:p14="http://schemas.microsoft.com/office/powerpoint/2010/main" val="1790627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49167-5215-2D58-2846-EDC73BC18255}"/>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4384F827-8C0F-57E1-2884-F84AA12CC7E2}"/>
              </a:ext>
            </a:extLst>
          </p:cNvPr>
          <p:cNvSpPr>
            <a:spLocks noGrp="1"/>
          </p:cNvSpPr>
          <p:nvPr>
            <p:ph type="body" idx="1"/>
          </p:nvPr>
        </p:nvSpPr>
        <p:spPr/>
        <p:txBody>
          <a:bodyPr/>
          <a:lstStyle/>
          <a:p>
            <a:r>
              <a:rPr lang="en-GB"/>
              <a:t>DIAP ANNUAL ACTION PLAN 2026/2027</a:t>
            </a:r>
          </a:p>
        </p:txBody>
      </p:sp>
      <p:sp>
        <p:nvSpPr>
          <p:cNvPr id="5" name="Title 4">
            <a:extLst>
              <a:ext uri="{FF2B5EF4-FFF2-40B4-BE49-F238E27FC236}">
                <a16:creationId xmlns:a16="http://schemas.microsoft.com/office/drawing/2014/main" id="{66A796B5-BD2B-BC01-FCC7-17D1A3E3BCF7}"/>
              </a:ext>
            </a:extLst>
          </p:cNvPr>
          <p:cNvSpPr>
            <a:spLocks noGrp="1"/>
          </p:cNvSpPr>
          <p:nvPr>
            <p:ph type="title"/>
          </p:nvPr>
        </p:nvSpPr>
        <p:spPr/>
        <p:txBody>
          <a:bodyPr/>
          <a:lstStyle/>
          <a:p>
            <a:r>
              <a:rPr lang="en-GB"/>
              <a:t>INTERNAL OBJECTIVES</a:t>
            </a:r>
          </a:p>
        </p:txBody>
      </p:sp>
    </p:spTree>
    <p:extLst>
      <p:ext uri="{BB962C8B-B14F-4D97-AF65-F5344CB8AC3E}">
        <p14:creationId xmlns:p14="http://schemas.microsoft.com/office/powerpoint/2010/main" val="36767197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07AD776-3612-FDA2-427A-9201225AA7C4}"/>
              </a:ext>
            </a:extLst>
          </p:cNvPr>
          <p:cNvSpPr>
            <a:spLocks noGrp="1"/>
          </p:cNvSpPr>
          <p:nvPr>
            <p:ph type="body" sz="quarter" idx="13"/>
          </p:nvPr>
        </p:nvSpPr>
        <p:spPr/>
        <p:txBody>
          <a:bodyPr>
            <a:normAutofit lnSpcReduction="10000"/>
          </a:bodyPr>
          <a:lstStyle/>
          <a:p>
            <a:pPr>
              <a:spcAft>
                <a:spcPts val="600"/>
              </a:spcAft>
            </a:pPr>
            <a:r>
              <a:rPr lang="en-GB"/>
              <a:t>INTERNAL </a:t>
            </a:r>
            <a:r>
              <a:rPr lang="en-GB" err="1"/>
              <a:t>OBJECtIVES</a:t>
            </a:r>
            <a:endParaRPr lang="en-GB"/>
          </a:p>
        </p:txBody>
      </p:sp>
      <p:sp>
        <p:nvSpPr>
          <p:cNvPr id="2" name="Title 1">
            <a:extLst>
              <a:ext uri="{FF2B5EF4-FFF2-40B4-BE49-F238E27FC236}">
                <a16:creationId xmlns:a16="http://schemas.microsoft.com/office/drawing/2014/main" id="{A508CE3B-DE4C-04AF-A0A8-CDE2DCEE9A61}"/>
              </a:ext>
            </a:extLst>
          </p:cNvPr>
          <p:cNvSpPr>
            <a:spLocks noGrp="1"/>
          </p:cNvSpPr>
          <p:nvPr>
            <p:ph type="title"/>
          </p:nvPr>
        </p:nvSpPr>
        <p:spPr>
          <a:xfrm>
            <a:off x="2475186" y="417600"/>
            <a:ext cx="9716814" cy="536575"/>
          </a:xfrm>
        </p:spPr>
        <p:txBody>
          <a:bodyPr anchor="t">
            <a:normAutofit fontScale="90000"/>
          </a:bodyPr>
          <a:lstStyle/>
          <a:p>
            <a:r>
              <a:rPr lang="en-GB"/>
              <a:t>DEMONSTRATING ORGANISATIONAL EDI EXCELLENCE: Our commitments</a:t>
            </a:r>
          </a:p>
        </p:txBody>
      </p:sp>
      <p:sp>
        <p:nvSpPr>
          <p:cNvPr id="9" name="Content Placeholder 8">
            <a:extLst>
              <a:ext uri="{FF2B5EF4-FFF2-40B4-BE49-F238E27FC236}">
                <a16:creationId xmlns:a16="http://schemas.microsoft.com/office/drawing/2014/main" id="{659ADAB1-7CA9-4D2A-CBF3-433014AB25A5}"/>
              </a:ext>
            </a:extLst>
          </p:cNvPr>
          <p:cNvSpPr>
            <a:spLocks noGrp="1"/>
          </p:cNvSpPr>
          <p:nvPr>
            <p:ph idx="1"/>
          </p:nvPr>
        </p:nvSpPr>
        <p:spPr>
          <a:xfrm>
            <a:off x="2475186" y="1481979"/>
            <a:ext cx="9273901" cy="5139538"/>
          </a:xfrm>
        </p:spPr>
        <p:txBody>
          <a:bodyPr vert="horz" lIns="0" tIns="0" rIns="0" bIns="0" rtlCol="0" anchor="t">
            <a:normAutofit lnSpcReduction="10000"/>
          </a:bodyPr>
          <a:lstStyle/>
          <a:p>
            <a:pPr marL="342900" indent="-342900">
              <a:lnSpc>
                <a:spcPct val="90000"/>
              </a:lnSpc>
              <a:spcAft>
                <a:spcPts val="600"/>
              </a:spcAft>
              <a:buFont typeface="+mj-lt"/>
              <a:buAutoNum type="arabicPeriod"/>
            </a:pPr>
            <a:r>
              <a:rPr lang="en-GB" sz="1800" b="1">
                <a:solidFill>
                  <a:schemeClr val="tx1"/>
                </a:solidFill>
              </a:rPr>
              <a:t>Representation &amp; Recruitment (IN 1)</a:t>
            </a:r>
          </a:p>
          <a:p>
            <a:pPr>
              <a:lnSpc>
                <a:spcPct val="90000"/>
              </a:lnSpc>
              <a:spcAft>
                <a:spcPts val="600"/>
              </a:spcAft>
            </a:pPr>
            <a:r>
              <a:rPr lang="en-GB"/>
              <a:t>W</a:t>
            </a:r>
            <a:r>
              <a:rPr lang="en-GB">
                <a:solidFill>
                  <a:schemeClr val="tx1"/>
                </a:solidFill>
              </a:rPr>
              <a:t>e want our workforce to represent the diversity makeup of London, and we want our recruitment process to be free from bias to actively encourage applications from diverse backgrounds including from those outside the sport and physical activity sectors. </a:t>
            </a:r>
          </a:p>
          <a:p>
            <a:pPr>
              <a:lnSpc>
                <a:spcPct val="90000"/>
              </a:lnSpc>
              <a:spcAft>
                <a:spcPts val="600"/>
              </a:spcAft>
            </a:pPr>
            <a:endParaRPr lang="en-GB">
              <a:solidFill>
                <a:schemeClr val="tx1"/>
              </a:solidFill>
            </a:endParaRPr>
          </a:p>
          <a:p>
            <a:pPr marL="342900" indent="-342900">
              <a:lnSpc>
                <a:spcPct val="90000"/>
              </a:lnSpc>
              <a:spcAft>
                <a:spcPts val="600"/>
              </a:spcAft>
              <a:buFont typeface="+mj-lt"/>
              <a:buAutoNum type="arabicPeriod" startAt="2"/>
            </a:pPr>
            <a:r>
              <a:rPr lang="en-GB" sz="1800" b="1">
                <a:solidFill>
                  <a:schemeClr val="tx1"/>
                </a:solidFill>
              </a:rPr>
              <a:t>An inclusive experience for all staff in the workplace (IN 2)</a:t>
            </a:r>
          </a:p>
          <a:p>
            <a:pPr>
              <a:lnSpc>
                <a:spcPct val="90000"/>
              </a:lnSpc>
              <a:spcAft>
                <a:spcPts val="600"/>
              </a:spcAft>
            </a:pPr>
            <a:r>
              <a:rPr lang="en-GB"/>
              <a:t>We’re </a:t>
            </a:r>
            <a:r>
              <a:rPr lang="en-GB">
                <a:solidFill>
                  <a:schemeClr val="tx1"/>
                </a:solidFill>
              </a:rPr>
              <a:t>committed to creating an inclusive, open, and safe environment for colleagues to work and develop in. We will ensure that </a:t>
            </a:r>
            <a:r>
              <a:rPr lang="en-GB"/>
              <a:t>e</a:t>
            </a:r>
            <a:r>
              <a:rPr lang="en-GB">
                <a:solidFill>
                  <a:schemeClr val="tx1"/>
                </a:solidFill>
              </a:rPr>
              <a:t>veryone feels accepted and valued for who they are with no judgement. London Sport is somewhere colleagues feel proud to work and enjoy their work environment and culture.</a:t>
            </a:r>
          </a:p>
          <a:p>
            <a:pPr>
              <a:lnSpc>
                <a:spcPct val="90000"/>
              </a:lnSpc>
              <a:spcAft>
                <a:spcPts val="600"/>
              </a:spcAft>
            </a:pPr>
            <a:endParaRPr lang="en-GB">
              <a:solidFill>
                <a:schemeClr val="tx1"/>
              </a:solidFill>
            </a:endParaRPr>
          </a:p>
          <a:p>
            <a:pPr marL="342900" indent="-342900">
              <a:lnSpc>
                <a:spcPct val="90000"/>
              </a:lnSpc>
              <a:spcAft>
                <a:spcPts val="600"/>
              </a:spcAft>
              <a:buFont typeface="+mj-lt"/>
              <a:buAutoNum type="arabicPeriod" startAt="3"/>
            </a:pPr>
            <a:r>
              <a:rPr lang="en-GB" sz="1800" b="1">
                <a:solidFill>
                  <a:schemeClr val="tx1"/>
                </a:solidFill>
              </a:rPr>
              <a:t>Staff knowledge, training, development and practice (IN 3)</a:t>
            </a:r>
          </a:p>
          <a:p>
            <a:pPr>
              <a:lnSpc>
                <a:spcPct val="90000"/>
              </a:lnSpc>
              <a:spcAft>
                <a:spcPts val="600"/>
              </a:spcAft>
            </a:pPr>
            <a:r>
              <a:rPr lang="en-GB"/>
              <a:t>We’re </a:t>
            </a:r>
            <a:r>
              <a:rPr lang="en-GB">
                <a:solidFill>
                  <a:schemeClr val="tx1"/>
                </a:solidFill>
              </a:rPr>
              <a:t>committed to ensuring that staff have excellent knowledge of equity/equality, diversity and inclusion, supported by a consistent offer of excellent targeted EDI training and development to support their continuous development </a:t>
            </a:r>
            <a:r>
              <a:rPr lang="en-GB"/>
              <a:t>and application of</a:t>
            </a:r>
            <a:r>
              <a:rPr lang="en-GB">
                <a:solidFill>
                  <a:schemeClr val="tx1"/>
                </a:solidFill>
              </a:rPr>
              <a:t> their EDI knowledge. </a:t>
            </a:r>
          </a:p>
          <a:p>
            <a:pPr>
              <a:lnSpc>
                <a:spcPct val="90000"/>
              </a:lnSpc>
              <a:spcAft>
                <a:spcPts val="600"/>
              </a:spcAft>
            </a:pPr>
            <a:endParaRPr lang="en-GB">
              <a:solidFill>
                <a:schemeClr val="tx1"/>
              </a:solidFill>
            </a:endParaRPr>
          </a:p>
          <a:p>
            <a:pPr marL="342900" indent="-342900">
              <a:lnSpc>
                <a:spcPct val="90000"/>
              </a:lnSpc>
              <a:spcAft>
                <a:spcPts val="600"/>
              </a:spcAft>
              <a:buFont typeface="+mj-lt"/>
              <a:buAutoNum type="arabicPeriod" startAt="4"/>
            </a:pPr>
            <a:r>
              <a:rPr lang="en-GB" sz="1800" b="1">
                <a:solidFill>
                  <a:schemeClr val="tx1"/>
                </a:solidFill>
              </a:rPr>
              <a:t>Use data to measure our progress and refine our practice (IN 4)</a:t>
            </a:r>
          </a:p>
          <a:p>
            <a:pPr>
              <a:lnSpc>
                <a:spcPct val="90000"/>
              </a:lnSpc>
              <a:spcAft>
                <a:spcPts val="600"/>
              </a:spcAft>
            </a:pPr>
            <a:r>
              <a:rPr lang="en-GB"/>
              <a:t>We’re </a:t>
            </a:r>
            <a:r>
              <a:rPr lang="en-GB">
                <a:solidFill>
                  <a:schemeClr val="tx1"/>
                </a:solidFill>
              </a:rPr>
              <a:t>committed to being an insight led organisation using data to monitor and evaluate our internal organisation progress on EDI. We aim to align with London's diverse demographics while integrating emerging trends to ensure our internal practices remain inclusive and forward-thinking. </a:t>
            </a:r>
          </a:p>
        </p:txBody>
      </p:sp>
    </p:spTree>
    <p:extLst>
      <p:ext uri="{BB962C8B-B14F-4D97-AF65-F5344CB8AC3E}">
        <p14:creationId xmlns:p14="http://schemas.microsoft.com/office/powerpoint/2010/main" val="38000780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625F1-E7C1-BB96-A570-729D50F520D6}"/>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F3A60793-0EB3-EEF4-AA6D-9E708E6098FF}"/>
              </a:ext>
            </a:extLst>
          </p:cNvPr>
          <p:cNvSpPr>
            <a:spLocks noGrp="1"/>
          </p:cNvSpPr>
          <p:nvPr>
            <p:ph type="body" idx="1"/>
          </p:nvPr>
        </p:nvSpPr>
        <p:spPr/>
        <p:txBody>
          <a:bodyPr/>
          <a:lstStyle/>
          <a:p>
            <a:r>
              <a:rPr lang="en-GB"/>
              <a:t>DIAP ANNUAL ACTION PLAN 2026/2027</a:t>
            </a:r>
          </a:p>
        </p:txBody>
      </p:sp>
      <p:sp>
        <p:nvSpPr>
          <p:cNvPr id="5" name="Title 4">
            <a:extLst>
              <a:ext uri="{FF2B5EF4-FFF2-40B4-BE49-F238E27FC236}">
                <a16:creationId xmlns:a16="http://schemas.microsoft.com/office/drawing/2014/main" id="{D01B7D9C-B231-F084-7314-AB00069A71BB}"/>
              </a:ext>
            </a:extLst>
          </p:cNvPr>
          <p:cNvSpPr>
            <a:spLocks noGrp="1"/>
          </p:cNvSpPr>
          <p:nvPr>
            <p:ph type="title"/>
          </p:nvPr>
        </p:nvSpPr>
        <p:spPr/>
        <p:txBody>
          <a:bodyPr/>
          <a:lstStyle/>
          <a:p>
            <a:r>
              <a:rPr lang="en-GB"/>
              <a:t>EXTERNAL OBJECTIVES</a:t>
            </a:r>
          </a:p>
        </p:txBody>
      </p:sp>
    </p:spTree>
    <p:extLst>
      <p:ext uri="{BB962C8B-B14F-4D97-AF65-F5344CB8AC3E}">
        <p14:creationId xmlns:p14="http://schemas.microsoft.com/office/powerpoint/2010/main" val="1250157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6C2B5-E35E-79EE-BE7B-2E339C1F09EE}"/>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A9DE23B1-5D21-161E-F05F-26DA11D18DED}"/>
              </a:ext>
            </a:extLst>
          </p:cNvPr>
          <p:cNvSpPr>
            <a:spLocks noGrp="1"/>
          </p:cNvSpPr>
          <p:nvPr>
            <p:ph type="body" sz="quarter" idx="13"/>
          </p:nvPr>
        </p:nvSpPr>
        <p:spPr/>
        <p:txBody>
          <a:bodyPr/>
          <a:lstStyle/>
          <a:p>
            <a:r>
              <a:rPr lang="en-GB"/>
              <a:t>EXTERNAL OBJECTIVES</a:t>
            </a:r>
          </a:p>
        </p:txBody>
      </p:sp>
      <p:sp>
        <p:nvSpPr>
          <p:cNvPr id="2" name="Title 1">
            <a:extLst>
              <a:ext uri="{FF2B5EF4-FFF2-40B4-BE49-F238E27FC236}">
                <a16:creationId xmlns:a16="http://schemas.microsoft.com/office/drawing/2014/main" id="{A7E2F41F-71AF-3AAC-B7A7-03EBE2DD988C}"/>
              </a:ext>
            </a:extLst>
          </p:cNvPr>
          <p:cNvSpPr>
            <a:spLocks noGrp="1"/>
          </p:cNvSpPr>
          <p:nvPr>
            <p:ph type="title"/>
          </p:nvPr>
        </p:nvSpPr>
        <p:spPr>
          <a:xfrm>
            <a:off x="1734207" y="204557"/>
            <a:ext cx="9998213" cy="536575"/>
          </a:xfrm>
        </p:spPr>
        <p:txBody>
          <a:bodyPr/>
          <a:lstStyle/>
          <a:p>
            <a:r>
              <a:rPr lang="en-GB" sz="2400"/>
              <a:t>ESTABLISHING LONDON SPORT AS A LEADING ADVOCATE FOR EDI EXCELLENCE IN LONDON’S SPORT &amp; Physical activity sector</a:t>
            </a:r>
          </a:p>
        </p:txBody>
      </p:sp>
      <p:sp>
        <p:nvSpPr>
          <p:cNvPr id="9" name="Content Placeholder 8">
            <a:extLst>
              <a:ext uri="{FF2B5EF4-FFF2-40B4-BE49-F238E27FC236}">
                <a16:creationId xmlns:a16="http://schemas.microsoft.com/office/drawing/2014/main" id="{C0400C26-055B-FC04-D1EE-34EFFE4B3164}"/>
              </a:ext>
            </a:extLst>
          </p:cNvPr>
          <p:cNvSpPr>
            <a:spLocks noGrp="1"/>
          </p:cNvSpPr>
          <p:nvPr>
            <p:ph idx="1"/>
          </p:nvPr>
        </p:nvSpPr>
        <p:spPr>
          <a:xfrm>
            <a:off x="1734207" y="932357"/>
            <a:ext cx="10294883" cy="5925643"/>
          </a:xfrm>
        </p:spPr>
        <p:txBody>
          <a:bodyPr vert="horz" lIns="0" tIns="0" rIns="0" bIns="0" rtlCol="0" anchor="t">
            <a:noAutofit/>
          </a:bodyPr>
          <a:lstStyle/>
          <a:p>
            <a:pPr marL="228600" indent="-228600">
              <a:spcAft>
                <a:spcPts val="0"/>
              </a:spcAft>
              <a:buFont typeface="+mj-lt"/>
              <a:buAutoNum type="arabicPeriod"/>
            </a:pPr>
            <a:r>
              <a:rPr lang="en-GB" sz="1800" b="1">
                <a:solidFill>
                  <a:schemeClr val="tx1"/>
                </a:solidFill>
              </a:rPr>
              <a:t>Embedding EDI across all our workstreams with stakeholders (EX 1)</a:t>
            </a:r>
          </a:p>
          <a:p>
            <a:pPr>
              <a:spcAft>
                <a:spcPts val="0"/>
              </a:spcAft>
            </a:pPr>
            <a:r>
              <a:rPr lang="en-GB">
                <a:solidFill>
                  <a:schemeClr val="tx1"/>
                </a:solidFill>
              </a:rPr>
              <a:t>All our projects and programmes involve reaching, engaging and enabling Londoners in more deprived communities to move more. </a:t>
            </a:r>
            <a:r>
              <a:rPr lang="en-GB"/>
              <a:t>We are committed </a:t>
            </a:r>
            <a:r>
              <a:rPr lang="en-GB">
                <a:solidFill>
                  <a:schemeClr val="tx1"/>
                </a:solidFill>
              </a:rPr>
              <a:t>to co-produce any interventions with the real experts – people with lived experience of all protected characteristics, across all communities. We will do so with EDI at the heart. This means the people who ultimately benefit from these changes are alongside us and our stakeholders to ensure accessibility and inclusion is considered and implemented in every step. </a:t>
            </a:r>
          </a:p>
          <a:p>
            <a:pPr>
              <a:spcAft>
                <a:spcPts val="0"/>
              </a:spcAft>
            </a:pPr>
            <a:endParaRPr lang="en-GB" sz="1100">
              <a:solidFill>
                <a:schemeClr val="tx1"/>
              </a:solidFill>
            </a:endParaRPr>
          </a:p>
          <a:p>
            <a:pPr marL="342900" indent="-342900">
              <a:spcAft>
                <a:spcPts val="0"/>
              </a:spcAft>
              <a:buFont typeface="+mj-lt"/>
              <a:buAutoNum type="arabicPeriod" startAt="2"/>
            </a:pPr>
            <a:r>
              <a:rPr lang="en-GB" sz="1800" b="1">
                <a:solidFill>
                  <a:schemeClr val="tx1"/>
                </a:solidFill>
              </a:rPr>
              <a:t>To be recognised as EDI thought and practice leaders (EX 2)</a:t>
            </a:r>
          </a:p>
          <a:p>
            <a:pPr>
              <a:spcAft>
                <a:spcPts val="0"/>
              </a:spcAft>
            </a:pPr>
            <a:r>
              <a:rPr lang="en-GB"/>
              <a:t>London Sport is committed to becoming a leader in creating safe and welcoming environments for everyone to thrive, regardless of their background, race, gender, ethnicity, disability, religion, age or any other personal characteristic. We will work with organisations, clubs, and groups who share our values to tackling inequalities, to encourage all our partners to engage in continued EDI development, to ensure their knowledge and practice prioritises equality and diversity. We will advocate for inclusivity in sports clubs and organisations across London and will listen to the lived experiences of those in the communities in which we work.</a:t>
            </a:r>
          </a:p>
          <a:p>
            <a:pPr>
              <a:spcAft>
                <a:spcPts val="0"/>
              </a:spcAft>
            </a:pPr>
            <a:endParaRPr lang="en-GB" sz="1100">
              <a:solidFill>
                <a:schemeClr val="tx1"/>
              </a:solidFill>
            </a:endParaRPr>
          </a:p>
          <a:p>
            <a:pPr marL="228600" indent="-228600">
              <a:spcAft>
                <a:spcPts val="0"/>
              </a:spcAft>
              <a:buFont typeface="+mj-lt"/>
              <a:buAutoNum type="arabicPeriod" startAt="3"/>
            </a:pPr>
            <a:r>
              <a:rPr lang="en-GB" sz="1800" b="1">
                <a:solidFill>
                  <a:schemeClr val="tx1"/>
                </a:solidFill>
              </a:rPr>
              <a:t>Embed EDI Best Practice in Marketing and Communications (EX 3)</a:t>
            </a:r>
          </a:p>
          <a:p>
            <a:pPr>
              <a:spcAft>
                <a:spcPts val="0"/>
              </a:spcAft>
            </a:pPr>
            <a:r>
              <a:rPr lang="en-GB">
                <a:solidFill>
                  <a:schemeClr val="tx1"/>
                </a:solidFill>
              </a:rPr>
              <a:t>London Sport will follow best EDI practice principles in the design and production of its marketing and communication materials and will ensure that information can be made available in a range of formats. </a:t>
            </a:r>
          </a:p>
          <a:p>
            <a:pPr>
              <a:spcAft>
                <a:spcPts val="0"/>
              </a:spcAft>
            </a:pPr>
            <a:endParaRPr lang="en-GB" sz="1100">
              <a:solidFill>
                <a:schemeClr val="tx1"/>
              </a:solidFill>
            </a:endParaRPr>
          </a:p>
          <a:p>
            <a:pPr marL="228600" indent="-228600">
              <a:spcAft>
                <a:spcPts val="0"/>
              </a:spcAft>
              <a:buFont typeface="+mj-lt"/>
              <a:buAutoNum type="arabicPeriod" startAt="4"/>
            </a:pPr>
            <a:r>
              <a:rPr lang="en-GB" sz="1800" b="1">
                <a:solidFill>
                  <a:schemeClr val="tx1"/>
                </a:solidFill>
              </a:rPr>
              <a:t>Use data to measure our progress and refine our practice (EX 4)</a:t>
            </a:r>
          </a:p>
          <a:p>
            <a:pPr>
              <a:spcAft>
                <a:spcPts val="0"/>
              </a:spcAft>
            </a:pPr>
            <a:r>
              <a:rPr lang="en-GB">
                <a:solidFill>
                  <a:schemeClr val="tx1"/>
                </a:solidFill>
              </a:rPr>
              <a:t>London Sport leverages data as a key partner and influencer, driving progress on equality, diversity and inclusion across the sector. Through evidence-based insights, we will support stakeholders in embedding best practices and continuously refining approaches to meet evolving challenges. </a:t>
            </a:r>
          </a:p>
        </p:txBody>
      </p:sp>
    </p:spTree>
    <p:extLst>
      <p:ext uri="{BB962C8B-B14F-4D97-AF65-F5344CB8AC3E}">
        <p14:creationId xmlns:p14="http://schemas.microsoft.com/office/powerpoint/2010/main" val="3116006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CB9F5-B499-7374-2C25-181A8EAD51E2}"/>
              </a:ext>
            </a:extLst>
          </p:cNvPr>
          <p:cNvSpPr>
            <a:spLocks noGrp="1"/>
          </p:cNvSpPr>
          <p:nvPr>
            <p:ph type="title"/>
          </p:nvPr>
        </p:nvSpPr>
        <p:spPr/>
        <p:txBody>
          <a:bodyPr/>
          <a:lstStyle/>
          <a:p>
            <a:r>
              <a:rPr lang="en-GB"/>
              <a:t>Behaviour Change we want to see</a:t>
            </a:r>
          </a:p>
        </p:txBody>
      </p:sp>
    </p:spTree>
    <p:extLst>
      <p:ext uri="{BB962C8B-B14F-4D97-AF65-F5344CB8AC3E}">
        <p14:creationId xmlns:p14="http://schemas.microsoft.com/office/powerpoint/2010/main" val="3930549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7766685-DC65-29BD-434B-235B1BEF80EB}"/>
              </a:ext>
            </a:extLst>
          </p:cNvPr>
          <p:cNvSpPr>
            <a:spLocks noGrp="1"/>
          </p:cNvSpPr>
          <p:nvPr>
            <p:ph type="body" sz="quarter" idx="13"/>
          </p:nvPr>
        </p:nvSpPr>
        <p:spPr/>
        <p:txBody>
          <a:bodyPr/>
          <a:lstStyle/>
          <a:p>
            <a:r>
              <a:rPr lang="en-GB"/>
              <a:t>Behaviour change</a:t>
            </a:r>
          </a:p>
        </p:txBody>
      </p:sp>
      <p:sp>
        <p:nvSpPr>
          <p:cNvPr id="4" name="Title 3">
            <a:extLst>
              <a:ext uri="{FF2B5EF4-FFF2-40B4-BE49-F238E27FC236}">
                <a16:creationId xmlns:a16="http://schemas.microsoft.com/office/drawing/2014/main" id="{6F7FD2F5-B34C-BA6D-2AE2-CF5CB20D943A}"/>
              </a:ext>
            </a:extLst>
          </p:cNvPr>
          <p:cNvSpPr>
            <a:spLocks noGrp="1"/>
          </p:cNvSpPr>
          <p:nvPr>
            <p:ph type="title"/>
          </p:nvPr>
        </p:nvSpPr>
        <p:spPr/>
        <p:txBody>
          <a:bodyPr/>
          <a:lstStyle/>
          <a:p>
            <a:r>
              <a:rPr lang="en-GB" b="1"/>
              <a:t>INTERNAL Behaviour CHANGE</a:t>
            </a:r>
          </a:p>
        </p:txBody>
      </p:sp>
      <p:sp>
        <p:nvSpPr>
          <p:cNvPr id="3" name="Text Placeholder 2">
            <a:extLst>
              <a:ext uri="{FF2B5EF4-FFF2-40B4-BE49-F238E27FC236}">
                <a16:creationId xmlns:a16="http://schemas.microsoft.com/office/drawing/2014/main" id="{3F2FCCD4-3E6F-5024-E4BF-BCB59BC848AF}"/>
              </a:ext>
            </a:extLst>
          </p:cNvPr>
          <p:cNvSpPr>
            <a:spLocks noGrp="1"/>
          </p:cNvSpPr>
          <p:nvPr>
            <p:ph type="body" sz="quarter" idx="17"/>
          </p:nvPr>
        </p:nvSpPr>
        <p:spPr>
          <a:xfrm>
            <a:off x="2697161" y="1458624"/>
            <a:ext cx="9237336" cy="4948237"/>
          </a:xfrm>
        </p:spPr>
        <p:txBody>
          <a:bodyPr/>
          <a:lstStyle/>
          <a:p>
            <a:r>
              <a:rPr lang="en-GB" sz="2800" cap="none" spc="0" dirty="0">
                <a:latin typeface="Clarity City" panose="020B0604020202020204" charset="0"/>
              </a:rPr>
              <a:t>London Sport aims to normalise EDI as a core, habitual way of thinking and acting - so that inclusion, equity and representation shape every decision, interaction and outcome across the organisation.</a:t>
            </a:r>
          </a:p>
          <a:p>
            <a:endParaRPr lang="en-GB" sz="2800" cap="none" spc="0" dirty="0">
              <a:latin typeface="Clarity City" panose="020B0604020202020204" charset="0"/>
            </a:endParaRPr>
          </a:p>
          <a:p>
            <a:r>
              <a:rPr lang="en-GB" sz="2800" b="1" cap="none" spc="0" dirty="0">
                <a:solidFill>
                  <a:schemeClr val="tx1"/>
                </a:solidFill>
                <a:latin typeface="Clarity City" panose="020B0604020202020204" charset="0"/>
              </a:rPr>
              <a:t>From: </a:t>
            </a:r>
          </a:p>
          <a:p>
            <a:endParaRPr lang="en-GB" sz="2800" cap="none" spc="0" dirty="0">
              <a:latin typeface="Clarity City" panose="020B0604020202020204" charset="0"/>
            </a:endParaRPr>
          </a:p>
          <a:p>
            <a:r>
              <a:rPr lang="en-GB" sz="2800" cap="none" spc="0" dirty="0">
                <a:solidFill>
                  <a:schemeClr val="tx1"/>
                </a:solidFill>
                <a:latin typeface="Clarity City" panose="020B0604020202020204" charset="0"/>
              </a:rPr>
              <a:t>‘EDI as a specialist function or initiative’ </a:t>
            </a:r>
          </a:p>
          <a:p>
            <a:endParaRPr lang="en-GB" sz="2800" cap="none" spc="0" dirty="0">
              <a:latin typeface="Clarity City" panose="020B0604020202020204" charset="0"/>
            </a:endParaRPr>
          </a:p>
          <a:p>
            <a:r>
              <a:rPr lang="en-GB" sz="2800" b="1" cap="none" spc="0" dirty="0">
                <a:solidFill>
                  <a:schemeClr val="tx1"/>
                </a:solidFill>
                <a:latin typeface="Clarity City" panose="020B0604020202020204" charset="0"/>
              </a:rPr>
              <a:t>To: </a:t>
            </a:r>
          </a:p>
          <a:p>
            <a:endParaRPr lang="en-GB" sz="2800" cap="none" spc="0" dirty="0">
              <a:latin typeface="Clarity City" panose="020B0604020202020204" charset="0"/>
            </a:endParaRPr>
          </a:p>
          <a:p>
            <a:r>
              <a:rPr lang="en-GB" sz="2800" cap="none" spc="0" dirty="0">
                <a:solidFill>
                  <a:schemeClr val="tx1"/>
                </a:solidFill>
                <a:latin typeface="Clarity City" panose="020B0604020202020204" charset="0"/>
              </a:rPr>
              <a:t>‘EDI is everyone’s everyday responsibility and default way of working’</a:t>
            </a:r>
          </a:p>
          <a:p>
            <a:endParaRPr lang="en-GB" cap="none" spc="0" dirty="0">
              <a:latin typeface="Clarity City" panose="020B0604020202020204" charset="0"/>
            </a:endParaRPr>
          </a:p>
        </p:txBody>
      </p:sp>
    </p:spTree>
    <p:extLst>
      <p:ext uri="{BB962C8B-B14F-4D97-AF65-F5344CB8AC3E}">
        <p14:creationId xmlns:p14="http://schemas.microsoft.com/office/powerpoint/2010/main" val="624317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CFEB2-81E5-8B15-3476-F2AF72F9BD9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E651110-359E-E8A1-B5D2-F23CA4F5D195}"/>
              </a:ext>
            </a:extLst>
          </p:cNvPr>
          <p:cNvSpPr>
            <a:spLocks noGrp="1"/>
          </p:cNvSpPr>
          <p:nvPr>
            <p:ph type="body" sz="quarter" idx="13"/>
          </p:nvPr>
        </p:nvSpPr>
        <p:spPr/>
        <p:txBody>
          <a:bodyPr/>
          <a:lstStyle/>
          <a:p>
            <a:r>
              <a:rPr lang="en-GB"/>
              <a:t>Behaviour change</a:t>
            </a:r>
          </a:p>
        </p:txBody>
      </p:sp>
      <p:sp>
        <p:nvSpPr>
          <p:cNvPr id="4" name="Title 3">
            <a:extLst>
              <a:ext uri="{FF2B5EF4-FFF2-40B4-BE49-F238E27FC236}">
                <a16:creationId xmlns:a16="http://schemas.microsoft.com/office/drawing/2014/main" id="{365B062C-8BF0-87B2-4DAF-E4855D80DB28}"/>
              </a:ext>
            </a:extLst>
          </p:cNvPr>
          <p:cNvSpPr>
            <a:spLocks noGrp="1"/>
          </p:cNvSpPr>
          <p:nvPr>
            <p:ph type="title"/>
          </p:nvPr>
        </p:nvSpPr>
        <p:spPr/>
        <p:txBody>
          <a:bodyPr/>
          <a:lstStyle/>
          <a:p>
            <a:r>
              <a:rPr lang="en-GB" b="1"/>
              <a:t>EXTERNAL Behaviour CHANGE</a:t>
            </a:r>
          </a:p>
        </p:txBody>
      </p:sp>
      <p:sp>
        <p:nvSpPr>
          <p:cNvPr id="3" name="Text Placeholder 2">
            <a:extLst>
              <a:ext uri="{FF2B5EF4-FFF2-40B4-BE49-F238E27FC236}">
                <a16:creationId xmlns:a16="http://schemas.microsoft.com/office/drawing/2014/main" id="{F44C41B2-CD47-8A06-DFD4-E4CD4C5FA8FE}"/>
              </a:ext>
            </a:extLst>
          </p:cNvPr>
          <p:cNvSpPr>
            <a:spLocks noGrp="1"/>
          </p:cNvSpPr>
          <p:nvPr>
            <p:ph type="body" sz="quarter" idx="17"/>
          </p:nvPr>
        </p:nvSpPr>
        <p:spPr>
          <a:xfrm>
            <a:off x="2697162" y="1152526"/>
            <a:ext cx="9051926" cy="5275118"/>
          </a:xfrm>
        </p:spPr>
        <p:txBody>
          <a:bodyPr/>
          <a:lstStyle/>
          <a:p>
            <a:r>
              <a:rPr lang="en-GB" sz="2800" cap="none" spc="0" dirty="0">
                <a:latin typeface="Clarity City" panose="020B0604020202020204" charset="0"/>
              </a:rPr>
              <a:t>London Sport aims to influence and enable partners, communities and the wider sector to embed equity, inclusion and representation as standard practice – so that inclusive opportunities, experiences and outcomes are consistently delivered across London’s Sport and Physical Activity system.</a:t>
            </a:r>
          </a:p>
          <a:p>
            <a:endParaRPr lang="en-GB" sz="2800" cap="none" spc="0" dirty="0">
              <a:latin typeface="Clarity City" panose="020B0604020202020204" charset="0"/>
            </a:endParaRPr>
          </a:p>
          <a:p>
            <a:r>
              <a:rPr lang="en-GB" sz="2800" b="1" cap="none" spc="0" dirty="0">
                <a:solidFill>
                  <a:schemeClr val="tx1"/>
                </a:solidFill>
                <a:latin typeface="Clarity City" panose="020B0604020202020204" charset="0"/>
              </a:rPr>
              <a:t>From:</a:t>
            </a:r>
          </a:p>
          <a:p>
            <a:endParaRPr lang="en-GB" sz="2800" cap="none" spc="0" dirty="0">
              <a:solidFill>
                <a:schemeClr val="tx1"/>
              </a:solidFill>
              <a:latin typeface="Clarity City" panose="020B0604020202020204" charset="0"/>
            </a:endParaRPr>
          </a:p>
          <a:p>
            <a:r>
              <a:rPr lang="en-GB" sz="2800" cap="none" spc="0" dirty="0">
                <a:solidFill>
                  <a:schemeClr val="tx1"/>
                </a:solidFill>
                <a:latin typeface="Clarity City" panose="020B0604020202020204" charset="0"/>
              </a:rPr>
              <a:t>‘Inclusion is considered optional, additional, or targeted at specific groups’ </a:t>
            </a:r>
          </a:p>
          <a:p>
            <a:endParaRPr lang="en-GB" sz="2800" cap="none" spc="0" dirty="0">
              <a:solidFill>
                <a:schemeClr val="tx1"/>
              </a:solidFill>
              <a:latin typeface="Clarity City" panose="020B0604020202020204" charset="0"/>
            </a:endParaRPr>
          </a:p>
          <a:p>
            <a:r>
              <a:rPr lang="en-GB" sz="2800" b="1" cap="none" spc="0" dirty="0">
                <a:solidFill>
                  <a:schemeClr val="tx1"/>
                </a:solidFill>
                <a:latin typeface="Clarity City" panose="020B0604020202020204" charset="0"/>
              </a:rPr>
              <a:t>To:</a:t>
            </a:r>
          </a:p>
          <a:p>
            <a:endParaRPr lang="en-GB" sz="2800" cap="none" spc="0" dirty="0">
              <a:solidFill>
                <a:schemeClr val="tx1"/>
              </a:solidFill>
              <a:latin typeface="Clarity City" panose="020B0604020202020204" charset="0"/>
            </a:endParaRPr>
          </a:p>
          <a:p>
            <a:r>
              <a:rPr lang="en-GB" sz="2800" cap="none" spc="0" dirty="0">
                <a:solidFill>
                  <a:schemeClr val="tx1"/>
                </a:solidFill>
                <a:latin typeface="Clarity City" panose="020B0604020202020204" charset="0"/>
              </a:rPr>
              <a:t>‘Inclusion is designed in from the outset and is a shared responsibility across the whole system’</a:t>
            </a:r>
          </a:p>
          <a:p>
            <a:endParaRPr lang="en-GB" cap="none" spc="0" dirty="0">
              <a:latin typeface="Clarity City" panose="020B0604020202020204" charset="0"/>
            </a:endParaRPr>
          </a:p>
        </p:txBody>
      </p:sp>
    </p:spTree>
    <p:extLst>
      <p:ext uri="{BB962C8B-B14F-4D97-AF65-F5344CB8AC3E}">
        <p14:creationId xmlns:p14="http://schemas.microsoft.com/office/powerpoint/2010/main" val="1659030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1E648-433E-0E7A-0ED2-CDE4964A41BE}"/>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53037A21-672E-347A-C6B4-F07D4264A54B}"/>
              </a:ext>
            </a:extLst>
          </p:cNvPr>
          <p:cNvSpPr>
            <a:spLocks noGrp="1"/>
          </p:cNvSpPr>
          <p:nvPr>
            <p:ph type="body" idx="1"/>
          </p:nvPr>
        </p:nvSpPr>
        <p:spPr/>
        <p:txBody>
          <a:bodyPr/>
          <a:lstStyle/>
          <a:p>
            <a:r>
              <a:rPr lang="en-GB"/>
              <a:t>DIAP ANNUAL ACTION PLAN 2026/2027</a:t>
            </a:r>
          </a:p>
        </p:txBody>
      </p:sp>
      <p:sp>
        <p:nvSpPr>
          <p:cNvPr id="5" name="Title 4">
            <a:extLst>
              <a:ext uri="{FF2B5EF4-FFF2-40B4-BE49-F238E27FC236}">
                <a16:creationId xmlns:a16="http://schemas.microsoft.com/office/drawing/2014/main" id="{CAA53E5A-9283-AC86-C4A6-9C5C0D8CF923}"/>
              </a:ext>
            </a:extLst>
          </p:cNvPr>
          <p:cNvSpPr>
            <a:spLocks noGrp="1"/>
          </p:cNvSpPr>
          <p:nvPr>
            <p:ph type="title"/>
          </p:nvPr>
        </p:nvSpPr>
        <p:spPr/>
        <p:txBody>
          <a:bodyPr/>
          <a:lstStyle/>
          <a:p>
            <a:r>
              <a:rPr lang="en-GB"/>
              <a:t>Ongoing business as usual (BAU) work</a:t>
            </a:r>
          </a:p>
        </p:txBody>
      </p:sp>
    </p:spTree>
    <p:extLst>
      <p:ext uri="{BB962C8B-B14F-4D97-AF65-F5344CB8AC3E}">
        <p14:creationId xmlns:p14="http://schemas.microsoft.com/office/powerpoint/2010/main" val="11355844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5AB25-E905-E909-DA10-3B9EAE5A57EE}"/>
              </a:ext>
            </a:extLst>
          </p:cNvPr>
          <p:cNvSpPr>
            <a:spLocks noGrp="1"/>
          </p:cNvSpPr>
          <p:nvPr>
            <p:ph type="title"/>
          </p:nvPr>
        </p:nvSpPr>
        <p:spPr/>
        <p:txBody>
          <a:bodyPr/>
          <a:lstStyle/>
          <a:p>
            <a:r>
              <a:rPr lang="en-GB"/>
              <a:t>Ongoing / business as usual work (1)</a:t>
            </a:r>
          </a:p>
        </p:txBody>
      </p:sp>
      <p:graphicFrame>
        <p:nvGraphicFramePr>
          <p:cNvPr id="5" name="Table 4">
            <a:extLst>
              <a:ext uri="{FF2B5EF4-FFF2-40B4-BE49-F238E27FC236}">
                <a16:creationId xmlns:a16="http://schemas.microsoft.com/office/drawing/2014/main" id="{73634406-C5EB-2913-09E8-97C2D2C50A66}"/>
              </a:ext>
            </a:extLst>
          </p:cNvPr>
          <p:cNvGraphicFramePr>
            <a:graphicFrameLocks noGrp="1"/>
          </p:cNvGraphicFramePr>
          <p:nvPr>
            <p:extLst>
              <p:ext uri="{D42A27DB-BD31-4B8C-83A1-F6EECF244321}">
                <p14:modId xmlns:p14="http://schemas.microsoft.com/office/powerpoint/2010/main" val="551436521"/>
              </p:ext>
            </p:extLst>
          </p:nvPr>
        </p:nvGraphicFramePr>
        <p:xfrm>
          <a:off x="451245" y="1047622"/>
          <a:ext cx="11546313" cy="4947478"/>
        </p:xfrm>
        <a:graphic>
          <a:graphicData uri="http://schemas.openxmlformats.org/drawingml/2006/table">
            <a:tbl>
              <a:tblPr firstRow="1" bandRow="1">
                <a:tableStyleId>{5C22544A-7EE6-4342-B048-85BDC9FD1C3A}</a:tableStyleId>
              </a:tblPr>
              <a:tblGrid>
                <a:gridCol w="658296">
                  <a:extLst>
                    <a:ext uri="{9D8B030D-6E8A-4147-A177-3AD203B41FA5}">
                      <a16:colId xmlns:a16="http://schemas.microsoft.com/office/drawing/2014/main" val="2914043671"/>
                    </a:ext>
                  </a:extLst>
                </a:gridCol>
                <a:gridCol w="3908200">
                  <a:extLst>
                    <a:ext uri="{9D8B030D-6E8A-4147-A177-3AD203B41FA5}">
                      <a16:colId xmlns:a16="http://schemas.microsoft.com/office/drawing/2014/main" val="138381986"/>
                    </a:ext>
                  </a:extLst>
                </a:gridCol>
                <a:gridCol w="1327004">
                  <a:extLst>
                    <a:ext uri="{9D8B030D-6E8A-4147-A177-3AD203B41FA5}">
                      <a16:colId xmlns:a16="http://schemas.microsoft.com/office/drawing/2014/main" val="1273347507"/>
                    </a:ext>
                  </a:extLst>
                </a:gridCol>
                <a:gridCol w="1224208">
                  <a:extLst>
                    <a:ext uri="{9D8B030D-6E8A-4147-A177-3AD203B41FA5}">
                      <a16:colId xmlns:a16="http://schemas.microsoft.com/office/drawing/2014/main" val="3248092879"/>
                    </a:ext>
                  </a:extLst>
                </a:gridCol>
                <a:gridCol w="4428605">
                  <a:extLst>
                    <a:ext uri="{9D8B030D-6E8A-4147-A177-3AD203B41FA5}">
                      <a16:colId xmlns:a16="http://schemas.microsoft.com/office/drawing/2014/main" val="1022544700"/>
                    </a:ext>
                  </a:extLst>
                </a:gridCol>
              </a:tblGrid>
              <a:tr h="472527">
                <a:tc>
                  <a:txBody>
                    <a:bodyPr/>
                    <a:lstStyle/>
                    <a:p>
                      <a:pPr algn="ctr"/>
                      <a:r>
                        <a:rPr lang="en-GB" sz="1200">
                          <a:latin typeface="+mj-lt"/>
                        </a:rPr>
                        <a:t>Ref</a:t>
                      </a:r>
                    </a:p>
                  </a:txBody>
                  <a:tcPr anchor="ctr"/>
                </a:tc>
                <a:tc>
                  <a:txBody>
                    <a:bodyPr/>
                    <a:lstStyle/>
                    <a:p>
                      <a:pPr algn="ctr"/>
                      <a:r>
                        <a:rPr lang="en-GB" sz="1200">
                          <a:latin typeface="+mj-lt"/>
                        </a:rPr>
                        <a:t>ACTION</a:t>
                      </a:r>
                    </a:p>
                  </a:txBody>
                  <a:tcPr anchor="ctr"/>
                </a:tc>
                <a:tc>
                  <a:txBody>
                    <a:bodyPr/>
                    <a:lstStyle/>
                    <a:p>
                      <a:pPr algn="ctr"/>
                      <a:r>
                        <a:rPr lang="en-GB" sz="1200">
                          <a:latin typeface="+mj-lt"/>
                        </a:rPr>
                        <a:t>OWNER</a:t>
                      </a:r>
                    </a:p>
                    <a:p>
                      <a:pPr algn="ctr"/>
                      <a:r>
                        <a:rPr lang="en-GB" sz="1200">
                          <a:latin typeface="+mj-lt"/>
                        </a:rPr>
                        <a:t>(Work Area)</a:t>
                      </a:r>
                    </a:p>
                  </a:txBody>
                  <a:tcPr anchor="ctr"/>
                </a:tc>
                <a:tc>
                  <a:txBody>
                    <a:bodyPr/>
                    <a:lstStyle/>
                    <a:p>
                      <a:pPr algn="ctr"/>
                      <a:r>
                        <a:rPr lang="en-GB" sz="1200">
                          <a:latin typeface="+mj-lt"/>
                        </a:rPr>
                        <a:t>DUE DATE</a:t>
                      </a:r>
                    </a:p>
                  </a:txBody>
                  <a:tcPr anchor="ctr"/>
                </a:tc>
                <a:tc>
                  <a:txBody>
                    <a:bodyPr/>
                    <a:lstStyle/>
                    <a:p>
                      <a:pPr algn="ctr"/>
                      <a:r>
                        <a:rPr lang="en-GB" sz="1200">
                          <a:latin typeface="+mj-lt"/>
                        </a:rPr>
                        <a:t>SUCCESS CRITERIA</a:t>
                      </a:r>
                    </a:p>
                  </a:txBody>
                  <a:tcPr anchor="ctr"/>
                </a:tc>
                <a:extLst>
                  <a:ext uri="{0D108BD9-81ED-4DB2-BD59-A6C34878D82A}">
                    <a16:rowId xmlns:a16="http://schemas.microsoft.com/office/drawing/2014/main" val="3184865371"/>
                  </a:ext>
                </a:extLst>
              </a:tr>
              <a:tr h="170109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kern="100">
                          <a:solidFill>
                            <a:schemeClr val="tx1"/>
                          </a:solidFill>
                          <a:effectLst/>
                          <a:latin typeface="+mn-lt"/>
                          <a:cs typeface="Arial"/>
                        </a:rPr>
                        <a:t>BAU 1 (IN2)</a:t>
                      </a:r>
                    </a:p>
                  </a:txBody>
                  <a:tcPr marL="68580" marR="68580" marT="0" marB="0" anchor="ctr">
                    <a:solidFill>
                      <a:schemeClr val="accent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kern="100">
                          <a:solidFill>
                            <a:schemeClr val="tx1"/>
                          </a:solidFill>
                          <a:effectLst/>
                          <a:latin typeface="+mn-lt"/>
                          <a:cs typeface="Arial"/>
                        </a:rPr>
                        <a:t>Annually update the London Sport Awareness Calendar and deliver Awareness Activations for key dates: Awareness Activations 2026.pptx</a:t>
                      </a:r>
                    </a:p>
                  </a:txBody>
                  <a:tcPr marL="68580" marR="68580" marT="0" marB="0" anchor="ctr">
                    <a:solidFill>
                      <a:schemeClr val="accent5"/>
                    </a:solidFill>
                  </a:tcPr>
                </a:tc>
                <a:tc>
                  <a:txBody>
                    <a:bodyPr/>
                    <a:lstStyle/>
                    <a:p>
                      <a:pPr marL="0" algn="ctr" defTabSz="914400" rtl="0" eaLnBrk="1" latinLnBrk="0" hangingPunct="1">
                        <a:lnSpc>
                          <a:spcPct val="100000"/>
                        </a:lnSpc>
                        <a:spcAft>
                          <a:spcPts val="0"/>
                        </a:spcAft>
                        <a:buNone/>
                      </a:pPr>
                      <a:r>
                        <a:rPr lang="en-GB" sz="1200" b="0" kern="100">
                          <a:solidFill>
                            <a:schemeClr val="tx1"/>
                          </a:solidFill>
                          <a:effectLst/>
                          <a:latin typeface="+mn-lt"/>
                          <a:ea typeface="+mn-ea"/>
                          <a:cs typeface="Arial"/>
                        </a:rPr>
                        <a:t>EDI Core Group</a:t>
                      </a:r>
                    </a:p>
                    <a:p>
                      <a:pPr marL="0" algn="ctr" defTabSz="914400" rtl="0" eaLnBrk="1" latinLnBrk="0" hangingPunct="1">
                        <a:lnSpc>
                          <a:spcPct val="100000"/>
                        </a:lnSpc>
                        <a:spcAft>
                          <a:spcPts val="0"/>
                        </a:spcAft>
                        <a:buNone/>
                      </a:pPr>
                      <a:r>
                        <a:rPr lang="en-GB" sz="1200" b="0" kern="100">
                          <a:solidFill>
                            <a:schemeClr val="tx1"/>
                          </a:solidFill>
                          <a:effectLst/>
                          <a:latin typeface="+mn-lt"/>
                          <a:ea typeface="+mn-ea"/>
                          <a:cs typeface="Arial"/>
                        </a:rPr>
                        <a:t>(Running LS)</a:t>
                      </a:r>
                    </a:p>
                  </a:txBody>
                  <a:tcPr marL="68580" marR="68580" marT="0" marB="0" anchor="ctr">
                    <a:solidFill>
                      <a:schemeClr val="accent5"/>
                    </a:solidFill>
                  </a:tcPr>
                </a:tc>
                <a:tc>
                  <a:txBody>
                    <a:bodyPr/>
                    <a:lstStyle/>
                    <a:p>
                      <a:pPr marL="0" algn="ctr" defTabSz="914400" rtl="0" eaLnBrk="1" latinLnBrk="0" hangingPunct="1">
                        <a:lnSpc>
                          <a:spcPct val="100000"/>
                        </a:lnSpc>
                        <a:spcAft>
                          <a:spcPts val="0"/>
                        </a:spcAft>
                        <a:buNone/>
                      </a:pPr>
                      <a:r>
                        <a:rPr lang="en-GB" sz="1200" b="0" kern="100">
                          <a:solidFill>
                            <a:schemeClr val="tx1"/>
                          </a:solidFill>
                          <a:effectLst/>
                          <a:latin typeface="+mn-lt"/>
                          <a:ea typeface="+mn-ea"/>
                          <a:cs typeface="Arial"/>
                        </a:rPr>
                        <a:t>Calendar updated</a:t>
                      </a:r>
                    </a:p>
                    <a:p>
                      <a:pPr marL="0" algn="ctr" defTabSz="914400" rtl="0" eaLnBrk="1" latinLnBrk="0" hangingPunct="1">
                        <a:lnSpc>
                          <a:spcPct val="100000"/>
                        </a:lnSpc>
                        <a:spcAft>
                          <a:spcPts val="0"/>
                        </a:spcAft>
                        <a:buNone/>
                      </a:pPr>
                      <a:r>
                        <a:rPr lang="en-GB" sz="1200" b="0" kern="100">
                          <a:solidFill>
                            <a:schemeClr val="tx1"/>
                          </a:solidFill>
                          <a:effectLst/>
                          <a:latin typeface="+mn-lt"/>
                          <a:ea typeface="+mn-ea"/>
                          <a:cs typeface="Arial"/>
                        </a:rPr>
                        <a:t>Annually in December</a:t>
                      </a:r>
                    </a:p>
                    <a:p>
                      <a:pPr marL="0" algn="ctr" defTabSz="914400" rtl="0" eaLnBrk="1" latinLnBrk="0" hangingPunct="1">
                        <a:lnSpc>
                          <a:spcPct val="100000"/>
                        </a:lnSpc>
                        <a:spcAft>
                          <a:spcPts val="0"/>
                        </a:spcAft>
                        <a:buNone/>
                      </a:pPr>
                      <a:r>
                        <a:rPr lang="en-GB" sz="1200" b="0" kern="100">
                          <a:solidFill>
                            <a:schemeClr val="tx1"/>
                          </a:solidFill>
                          <a:effectLst/>
                          <a:latin typeface="+mn-lt"/>
                          <a:ea typeface="+mn-ea"/>
                          <a:cs typeface="Arial"/>
                        </a:rPr>
                        <a:t>Date per event for</a:t>
                      </a:r>
                    </a:p>
                    <a:p>
                      <a:pPr marL="0" algn="ctr" defTabSz="914400" rtl="0" eaLnBrk="1" latinLnBrk="0" hangingPunct="1">
                        <a:lnSpc>
                          <a:spcPct val="100000"/>
                        </a:lnSpc>
                        <a:spcAft>
                          <a:spcPts val="0"/>
                        </a:spcAft>
                        <a:buNone/>
                      </a:pPr>
                      <a:r>
                        <a:rPr lang="en-GB" sz="1200" b="0" kern="100">
                          <a:solidFill>
                            <a:schemeClr val="tx1"/>
                          </a:solidFill>
                          <a:effectLst/>
                          <a:latin typeface="+mn-lt"/>
                          <a:ea typeface="+mn-ea"/>
                          <a:cs typeface="Arial"/>
                        </a:rPr>
                        <a:t>Awareness Activations</a:t>
                      </a:r>
                    </a:p>
                  </a:txBody>
                  <a:tcPr marL="68580" marR="68580" marT="0" marB="0" anchor="ctr">
                    <a:solidFill>
                      <a:schemeClr val="accent5"/>
                    </a:solidFill>
                  </a:tcPr>
                </a:tc>
                <a:tc>
                  <a:txBody>
                    <a:bodyPr/>
                    <a:lstStyle/>
                    <a:p>
                      <a:pPr marL="171450" lvl="0" indent="-171450" algn="l">
                        <a:lnSpc>
                          <a:spcPct val="100000"/>
                        </a:lnSpc>
                        <a:spcAft>
                          <a:spcPts val="0"/>
                        </a:spcAft>
                        <a:buFont typeface="Arial" panose="020B0604020202020204" pitchFamily="34" charset="0"/>
                        <a:buChar char="•"/>
                      </a:pPr>
                      <a:r>
                        <a:rPr lang="en-US" sz="1200" b="0" kern="100">
                          <a:solidFill>
                            <a:schemeClr val="tx1"/>
                          </a:solidFill>
                          <a:effectLst/>
                          <a:latin typeface="+mn-lt"/>
                          <a:ea typeface="+mn-ea"/>
                          <a:cs typeface="Arial"/>
                        </a:rPr>
                        <a:t>Awareness Calendar updated and reflects events across a broad range of protected characteristics and themes.</a:t>
                      </a:r>
                    </a:p>
                    <a:p>
                      <a:pPr marL="171450" lvl="0" indent="-171450" algn="l">
                        <a:lnSpc>
                          <a:spcPct val="100000"/>
                        </a:lnSpc>
                        <a:spcAft>
                          <a:spcPts val="0"/>
                        </a:spcAft>
                        <a:buFont typeface="Arial" panose="020B0604020202020204" pitchFamily="34" charset="0"/>
                        <a:buChar char="•"/>
                      </a:pPr>
                      <a:r>
                        <a:rPr lang="en-US" sz="1200" b="0" kern="100">
                          <a:solidFill>
                            <a:schemeClr val="tx1"/>
                          </a:solidFill>
                          <a:effectLst/>
                          <a:latin typeface="+mn-lt"/>
                          <a:ea typeface="+mn-ea"/>
                          <a:cs typeface="Arial"/>
                        </a:rPr>
                        <a:t>Deliver Awareness Activations which have Positive Staff feedback (&gt;75% report events are relevant, inclusive and valuable).</a:t>
                      </a:r>
                    </a:p>
                    <a:p>
                      <a:pPr marL="171450" lvl="0" indent="-171450" algn="l">
                        <a:lnSpc>
                          <a:spcPct val="100000"/>
                        </a:lnSpc>
                        <a:spcAft>
                          <a:spcPts val="0"/>
                        </a:spcAft>
                        <a:buFont typeface="Arial" panose="020B0604020202020204" pitchFamily="34" charset="0"/>
                        <a:buChar char="•"/>
                      </a:pPr>
                      <a:r>
                        <a:rPr lang="en-US" sz="1200" b="0" kern="100">
                          <a:solidFill>
                            <a:schemeClr val="tx1"/>
                          </a:solidFill>
                          <a:effectLst/>
                          <a:latin typeface="+mn-lt"/>
                          <a:ea typeface="+mn-ea"/>
                          <a:cs typeface="Arial"/>
                        </a:rPr>
                        <a:t>Connect events to House of Sport where possible for maximum value.</a:t>
                      </a:r>
                    </a:p>
                    <a:p>
                      <a:pPr marL="171450" lvl="0" indent="-171450" algn="l">
                        <a:lnSpc>
                          <a:spcPct val="100000"/>
                        </a:lnSpc>
                        <a:spcAft>
                          <a:spcPts val="0"/>
                        </a:spcAft>
                        <a:buFont typeface="Arial" panose="020B0604020202020204" pitchFamily="34" charset="0"/>
                        <a:buChar char="•"/>
                      </a:pPr>
                      <a:r>
                        <a:rPr lang="en-US" sz="1200" b="0" kern="100">
                          <a:solidFill>
                            <a:schemeClr val="tx1"/>
                          </a:solidFill>
                          <a:effectLst/>
                          <a:latin typeface="+mn-lt"/>
                          <a:ea typeface="+mn-ea"/>
                          <a:cs typeface="Arial"/>
                        </a:rPr>
                        <a:t>Events improve London Sport staff confidence in relation to EDI awareness (measured through EDI Staff Survey).</a:t>
                      </a:r>
                    </a:p>
                  </a:txBody>
                  <a:tcPr marL="68580" marR="68580" marT="0" marB="0" anchor="ctr">
                    <a:solidFill>
                      <a:schemeClr val="accent5"/>
                    </a:solidFill>
                  </a:tcPr>
                </a:tc>
                <a:extLst>
                  <a:ext uri="{0D108BD9-81ED-4DB2-BD59-A6C34878D82A}">
                    <a16:rowId xmlns:a16="http://schemas.microsoft.com/office/drawing/2014/main" val="1143809384"/>
                  </a:ext>
                </a:extLst>
              </a:tr>
              <a:tr h="94505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kern="100">
                          <a:solidFill>
                            <a:schemeClr val="tx1"/>
                          </a:solidFill>
                          <a:effectLst/>
                          <a:latin typeface="+mn-lt"/>
                          <a:cs typeface="Arial"/>
                        </a:rPr>
                        <a:t>BAU 2 (IN2)</a:t>
                      </a:r>
                    </a:p>
                  </a:txBody>
                  <a:tcPr marL="68580" marR="68580" marT="0" marB="0" anchor="ctr">
                    <a:solidFill>
                      <a:schemeClr val="accent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kern="100">
                          <a:solidFill>
                            <a:schemeClr val="tx1"/>
                          </a:solidFill>
                          <a:effectLst/>
                          <a:latin typeface="+mn-lt"/>
                          <a:cs typeface="Arial"/>
                        </a:rPr>
                        <a:t>Deliver the All-Staff EDI Group for 26-27.</a:t>
                      </a:r>
                    </a:p>
                  </a:txBody>
                  <a:tcPr marL="68580" marR="68580" marT="0" marB="0" anchor="ctr">
                    <a:solidFill>
                      <a:schemeClr val="accent5"/>
                    </a:solidFill>
                  </a:tcPr>
                </a:tc>
                <a:tc>
                  <a:txBody>
                    <a:bodyPr/>
                    <a:lstStyle/>
                    <a:p>
                      <a:pPr marL="0" algn="ctr" defTabSz="914400" rtl="0" eaLnBrk="1" latinLnBrk="0" hangingPunct="1">
                        <a:lnSpc>
                          <a:spcPct val="100000"/>
                        </a:lnSpc>
                        <a:spcAft>
                          <a:spcPts val="0"/>
                        </a:spcAft>
                        <a:buNone/>
                      </a:pPr>
                      <a:r>
                        <a:rPr lang="en-GB" sz="1200" b="0" kern="100">
                          <a:solidFill>
                            <a:schemeClr val="tx1"/>
                          </a:solidFill>
                          <a:effectLst/>
                          <a:latin typeface="+mn-lt"/>
                          <a:ea typeface="+mn-ea"/>
                          <a:cs typeface="Arial"/>
                        </a:rPr>
                        <a:t>EDI Chair</a:t>
                      </a:r>
                    </a:p>
                    <a:p>
                      <a:pPr marL="0" algn="ctr" defTabSz="914400" rtl="0" eaLnBrk="1" latinLnBrk="0" hangingPunct="1">
                        <a:lnSpc>
                          <a:spcPct val="100000"/>
                        </a:lnSpc>
                        <a:spcAft>
                          <a:spcPts val="0"/>
                        </a:spcAft>
                        <a:buNone/>
                      </a:pPr>
                      <a:r>
                        <a:rPr lang="en-GB" sz="1200" b="0" kern="100">
                          <a:solidFill>
                            <a:schemeClr val="tx1"/>
                          </a:solidFill>
                          <a:effectLst/>
                          <a:latin typeface="+mn-lt"/>
                          <a:ea typeface="+mn-ea"/>
                          <a:cs typeface="Arial"/>
                        </a:rPr>
                        <a:t>(Running LS)</a:t>
                      </a:r>
                    </a:p>
                  </a:txBody>
                  <a:tcPr marL="68580" marR="68580" marT="0" marB="0" anchor="ctr">
                    <a:solidFill>
                      <a:schemeClr val="accent5"/>
                    </a:solidFill>
                  </a:tcPr>
                </a:tc>
                <a:tc>
                  <a:txBody>
                    <a:bodyPr/>
                    <a:lstStyle/>
                    <a:p>
                      <a:pPr marL="0" algn="ctr" defTabSz="914400" rtl="0" eaLnBrk="1" latinLnBrk="0" hangingPunct="1">
                        <a:lnSpc>
                          <a:spcPct val="100000"/>
                        </a:lnSpc>
                        <a:spcAft>
                          <a:spcPts val="0"/>
                        </a:spcAft>
                        <a:buNone/>
                      </a:pPr>
                      <a:r>
                        <a:rPr lang="en-GB" sz="1200" b="0" kern="100">
                          <a:solidFill>
                            <a:schemeClr val="tx1"/>
                          </a:solidFill>
                          <a:effectLst/>
                          <a:latin typeface="+mn-lt"/>
                          <a:ea typeface="+mn-ea"/>
                          <a:cs typeface="Arial"/>
                        </a:rPr>
                        <a:t>Date per meeting</a:t>
                      </a:r>
                    </a:p>
                  </a:txBody>
                  <a:tcPr marL="68580" marR="68580" marT="0" marB="0" anchor="ctr">
                    <a:solidFill>
                      <a:schemeClr val="accent5"/>
                    </a:solidFill>
                  </a:tcPr>
                </a:tc>
                <a:tc>
                  <a:txBody>
                    <a:bodyPr/>
                    <a:lstStyle/>
                    <a:p>
                      <a:pPr marL="171450" lvl="0" indent="-171450" algn="l">
                        <a:lnSpc>
                          <a:spcPct val="100000"/>
                        </a:lnSpc>
                        <a:spcAft>
                          <a:spcPts val="0"/>
                        </a:spcAft>
                        <a:buFont typeface="Arial" panose="020B0604020202020204" pitchFamily="34" charset="0"/>
                        <a:buChar char="•"/>
                      </a:pPr>
                      <a:r>
                        <a:rPr lang="en-US" sz="1200" b="0" kern="100">
                          <a:solidFill>
                            <a:schemeClr val="tx1"/>
                          </a:solidFill>
                          <a:effectLst/>
                          <a:latin typeface="+mn-lt"/>
                          <a:ea typeface="+mn-ea"/>
                          <a:cs typeface="Arial"/>
                        </a:rPr>
                        <a:t>Coordinate and facilitate group, meeting 8 weekly.</a:t>
                      </a:r>
                    </a:p>
                    <a:p>
                      <a:pPr marL="171450" lvl="0" indent="-171450" algn="l">
                        <a:lnSpc>
                          <a:spcPct val="100000"/>
                        </a:lnSpc>
                        <a:spcAft>
                          <a:spcPts val="0"/>
                        </a:spcAft>
                        <a:buFont typeface="Arial" panose="020B0604020202020204" pitchFamily="34" charset="0"/>
                        <a:buChar char="•"/>
                      </a:pPr>
                      <a:r>
                        <a:rPr lang="en-US" sz="1200" b="0" kern="100">
                          <a:solidFill>
                            <a:schemeClr val="tx1"/>
                          </a:solidFill>
                          <a:effectLst/>
                          <a:latin typeface="+mn-lt"/>
                          <a:ea typeface="+mn-ea"/>
                          <a:cs typeface="Arial"/>
                        </a:rPr>
                        <a:t>Build in effective connection to other staff groups &amp; House of Sport.</a:t>
                      </a:r>
                    </a:p>
                    <a:p>
                      <a:pPr marL="171450" lvl="0" indent="-171450" algn="l">
                        <a:lnSpc>
                          <a:spcPct val="100000"/>
                        </a:lnSpc>
                        <a:spcAft>
                          <a:spcPts val="0"/>
                        </a:spcAft>
                        <a:buFont typeface="Arial" panose="020B0604020202020204" pitchFamily="34" charset="0"/>
                        <a:buChar char="•"/>
                      </a:pPr>
                      <a:r>
                        <a:rPr lang="en-US" sz="1200" b="0" kern="100">
                          <a:solidFill>
                            <a:schemeClr val="tx1"/>
                          </a:solidFill>
                          <a:effectLst/>
                          <a:latin typeface="+mn-lt"/>
                          <a:ea typeface="+mn-ea"/>
                          <a:cs typeface="Arial"/>
                        </a:rPr>
                        <a:t>Staff feedback indicates the group is relevant, inclusive, and valuable (&gt;75% positive responses).</a:t>
                      </a:r>
                    </a:p>
                  </a:txBody>
                  <a:tcPr marL="68580" marR="68580" marT="0" marB="0" anchor="ctr">
                    <a:solidFill>
                      <a:schemeClr val="accent5"/>
                    </a:solidFill>
                  </a:tcPr>
                </a:tc>
                <a:extLst>
                  <a:ext uri="{0D108BD9-81ED-4DB2-BD59-A6C34878D82A}">
                    <a16:rowId xmlns:a16="http://schemas.microsoft.com/office/drawing/2014/main" val="820337222"/>
                  </a:ext>
                </a:extLst>
              </a:tr>
              <a:tr h="94505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kern="100">
                          <a:solidFill>
                            <a:schemeClr val="tx1"/>
                          </a:solidFill>
                          <a:effectLst/>
                          <a:latin typeface="+mn-lt"/>
                          <a:cs typeface="Arial"/>
                        </a:rPr>
                        <a:t>BAU 3 (IN3)</a:t>
                      </a:r>
                    </a:p>
                  </a:txBody>
                  <a:tcPr marL="68580" marR="68580" marT="0" marB="0" anchor="ctr">
                    <a:solidFill>
                      <a:schemeClr val="accent5"/>
                    </a:solidFill>
                  </a:tcPr>
                </a:tc>
                <a:tc>
                  <a:txBody>
                    <a:bodyPr/>
                    <a:lstStyle/>
                    <a:p>
                      <a:pPr algn="ctr">
                        <a:lnSpc>
                          <a:spcPct val="100000"/>
                        </a:lnSpc>
                        <a:spcAft>
                          <a:spcPts val="0"/>
                        </a:spcAft>
                        <a:buNone/>
                      </a:pPr>
                      <a:r>
                        <a:rPr lang="en-GB" sz="1200" b="0" kern="100">
                          <a:solidFill>
                            <a:schemeClr val="tx1"/>
                          </a:solidFill>
                          <a:effectLst/>
                          <a:latin typeface="+mn-lt"/>
                          <a:ea typeface="Aptos" panose="020B0004020202020204" pitchFamily="34" charset="0"/>
                          <a:cs typeface="Arial"/>
                        </a:rPr>
                        <a:t>Creation of annual training plan for mandatory diversity and inclusion training for all staff, focusing on gaps shown through the EDI Staff Survey. Trustees &amp; EDISC members also invited to attend.</a:t>
                      </a:r>
                    </a:p>
                  </a:txBody>
                  <a:tcPr marL="68580" marR="68580" marT="0" marB="0" anchor="ctr">
                    <a:solidFill>
                      <a:schemeClr val="accent5"/>
                    </a:solidFill>
                  </a:tcPr>
                </a:tc>
                <a:tc>
                  <a:txBody>
                    <a:bodyPr/>
                    <a:lstStyle/>
                    <a:p>
                      <a:pPr algn="ctr">
                        <a:lnSpc>
                          <a:spcPct val="100000"/>
                        </a:lnSpc>
                        <a:spcAft>
                          <a:spcPts val="0"/>
                        </a:spcAft>
                        <a:buNone/>
                      </a:pPr>
                      <a:r>
                        <a:rPr lang="en-GB" sz="1200" b="0" kern="100">
                          <a:solidFill>
                            <a:schemeClr val="tx1"/>
                          </a:solidFill>
                          <a:effectLst/>
                          <a:latin typeface="+mn-lt"/>
                          <a:ea typeface="Aptos" panose="020B0004020202020204" pitchFamily="34" charset="0"/>
                          <a:cs typeface="Arial"/>
                        </a:rPr>
                        <a:t>HR Manager</a:t>
                      </a:r>
                    </a:p>
                    <a:p>
                      <a:pPr algn="ctr">
                        <a:lnSpc>
                          <a:spcPct val="100000"/>
                        </a:lnSpc>
                        <a:spcAft>
                          <a:spcPts val="0"/>
                        </a:spcAft>
                        <a:buNone/>
                      </a:pPr>
                      <a:r>
                        <a:rPr lang="en-GB" sz="1200" b="0" kern="100">
                          <a:solidFill>
                            <a:schemeClr val="tx1"/>
                          </a:solidFill>
                          <a:effectLst/>
                          <a:latin typeface="+mn-lt"/>
                          <a:ea typeface="Aptos" panose="020B0004020202020204" pitchFamily="34" charset="0"/>
                          <a:cs typeface="Arial"/>
                        </a:rPr>
                        <a:t>(Running LS)</a:t>
                      </a:r>
                    </a:p>
                  </a:txBody>
                  <a:tcPr marL="68580" marR="68580" marT="0" marB="0" anchor="ctr">
                    <a:solidFill>
                      <a:schemeClr val="accent5"/>
                    </a:solidFill>
                  </a:tcPr>
                </a:tc>
                <a:tc>
                  <a:txBody>
                    <a:bodyPr/>
                    <a:lstStyle/>
                    <a:p>
                      <a:pPr algn="ctr">
                        <a:lnSpc>
                          <a:spcPct val="100000"/>
                        </a:lnSpc>
                        <a:spcAft>
                          <a:spcPts val="0"/>
                        </a:spcAft>
                        <a:buNone/>
                      </a:pPr>
                      <a:r>
                        <a:rPr lang="en-GB" sz="1200" b="0" kern="100">
                          <a:solidFill>
                            <a:schemeClr val="tx1"/>
                          </a:solidFill>
                          <a:effectLst/>
                          <a:latin typeface="+mn-lt"/>
                          <a:ea typeface="Aptos" panose="020B0004020202020204" pitchFamily="34" charset="0"/>
                          <a:cs typeface="Arial"/>
                        </a:rPr>
                        <a:t>Annually in July</a:t>
                      </a:r>
                    </a:p>
                  </a:txBody>
                  <a:tcPr marL="68580" marR="68580" marT="0" marB="0" anchor="ctr">
                    <a:solidFill>
                      <a:schemeClr val="accent5"/>
                    </a:solidFill>
                  </a:tcPr>
                </a:tc>
                <a:tc>
                  <a:txBody>
                    <a:bodyPr/>
                    <a:lstStyle/>
                    <a:p>
                      <a:pPr marL="171450" indent="-171450" algn="l">
                        <a:lnSpc>
                          <a:spcPct val="100000"/>
                        </a:lnSpc>
                        <a:spcAft>
                          <a:spcPts val="0"/>
                        </a:spcAft>
                        <a:buFont typeface="Arial" panose="020B0604020202020204" pitchFamily="34" charset="0"/>
                        <a:buChar char="•"/>
                      </a:pPr>
                      <a:r>
                        <a:rPr lang="en-GB" sz="1200" b="0" kern="100">
                          <a:solidFill>
                            <a:schemeClr val="tx1"/>
                          </a:solidFill>
                          <a:effectLst/>
                          <a:latin typeface="+mn-lt"/>
                          <a:ea typeface="Aptos" panose="020B0004020202020204" pitchFamily="34" charset="0"/>
                          <a:cs typeface="Arial"/>
                        </a:rPr>
                        <a:t>Annual training plan has a specific EDI components to address gaps in employee knowledge, as identified by annual EDI staff survey &amp; people survey.</a:t>
                      </a:r>
                    </a:p>
                    <a:p>
                      <a:pPr marL="171450" indent="-171450" algn="l">
                        <a:lnSpc>
                          <a:spcPct val="100000"/>
                        </a:lnSpc>
                        <a:spcAft>
                          <a:spcPts val="0"/>
                        </a:spcAft>
                        <a:buFont typeface="Arial" panose="020B0604020202020204" pitchFamily="34" charset="0"/>
                        <a:buChar char="•"/>
                      </a:pPr>
                      <a:r>
                        <a:rPr lang="en-GB" sz="1200" b="0" kern="100">
                          <a:solidFill>
                            <a:schemeClr val="tx1"/>
                          </a:solidFill>
                          <a:effectLst/>
                          <a:latin typeface="+mn-lt"/>
                          <a:ea typeface="Aptos" panose="020B0004020202020204" pitchFamily="34" charset="0"/>
                          <a:cs typeface="Arial"/>
                        </a:rPr>
                        <a:t>Improved employee confidence post training (measured through EDI Staff Survey).</a:t>
                      </a:r>
                    </a:p>
                  </a:txBody>
                  <a:tcPr marL="68580" marR="68580" marT="0" marB="0" anchor="ctr">
                    <a:solidFill>
                      <a:schemeClr val="accent5"/>
                    </a:solidFill>
                  </a:tcPr>
                </a:tc>
                <a:extLst>
                  <a:ext uri="{0D108BD9-81ED-4DB2-BD59-A6C34878D82A}">
                    <a16:rowId xmlns:a16="http://schemas.microsoft.com/office/drawing/2014/main" val="3472497144"/>
                  </a:ext>
                </a:extLst>
              </a:tr>
              <a:tr h="75604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kern="100">
                          <a:solidFill>
                            <a:schemeClr val="tx1"/>
                          </a:solidFill>
                          <a:effectLst/>
                          <a:latin typeface="+mn-lt"/>
                          <a:cs typeface="Arial"/>
                        </a:rPr>
                        <a:t>BAU 4 (IN3)</a:t>
                      </a:r>
                    </a:p>
                  </a:txBody>
                  <a:tcPr marL="68580" marR="68580" marT="0" marB="0" anchor="ctr">
                    <a:solidFill>
                      <a:schemeClr val="accent5"/>
                    </a:solidFill>
                  </a:tcPr>
                </a:tc>
                <a:tc>
                  <a:txBody>
                    <a:bodyPr/>
                    <a:lstStyle/>
                    <a:p>
                      <a:pPr algn="ctr">
                        <a:lnSpc>
                          <a:spcPct val="100000"/>
                        </a:lnSpc>
                        <a:spcAft>
                          <a:spcPts val="0"/>
                        </a:spcAft>
                        <a:buNone/>
                      </a:pPr>
                      <a:r>
                        <a:rPr lang="en-GB" sz="1200" b="0" kern="100">
                          <a:solidFill>
                            <a:schemeClr val="tx1"/>
                          </a:solidFill>
                          <a:effectLst/>
                          <a:latin typeface="+mn-lt"/>
                          <a:ea typeface="Aptos" panose="020B0004020202020204" pitchFamily="34" charset="0"/>
                          <a:cs typeface="Arial"/>
                        </a:rPr>
                        <a:t>Identify specific work areas for Activity Alliance placement to enhance London Sport's disability inclusion work, work plan subsequently developed, delivered and monitored.</a:t>
                      </a:r>
                    </a:p>
                  </a:txBody>
                  <a:tcPr marL="68580" marR="68580" marT="0" marB="0" anchor="ctr">
                    <a:solidFill>
                      <a:schemeClr val="accent5"/>
                    </a:solidFill>
                  </a:tcPr>
                </a:tc>
                <a:tc>
                  <a:txBody>
                    <a:bodyPr/>
                    <a:lstStyle/>
                    <a:p>
                      <a:pPr algn="ctr">
                        <a:lnSpc>
                          <a:spcPct val="100000"/>
                        </a:lnSpc>
                        <a:spcAft>
                          <a:spcPts val="0"/>
                        </a:spcAft>
                        <a:buNone/>
                      </a:pPr>
                      <a:r>
                        <a:rPr lang="en-GB" sz="1200" b="0" kern="100">
                          <a:solidFill>
                            <a:schemeClr val="tx1"/>
                          </a:solidFill>
                          <a:effectLst/>
                          <a:latin typeface="+mn-lt"/>
                          <a:ea typeface="Aptos" panose="020B0004020202020204" pitchFamily="34" charset="0"/>
                          <a:cs typeface="Arial"/>
                        </a:rPr>
                        <a:t>Strategic Lead - Health</a:t>
                      </a:r>
                    </a:p>
                    <a:p>
                      <a:pPr algn="ctr">
                        <a:lnSpc>
                          <a:spcPct val="100000"/>
                        </a:lnSpc>
                        <a:spcAft>
                          <a:spcPts val="0"/>
                        </a:spcAft>
                        <a:buNone/>
                      </a:pPr>
                      <a:r>
                        <a:rPr lang="en-GB" sz="1200" b="0" kern="100">
                          <a:solidFill>
                            <a:schemeClr val="tx1"/>
                          </a:solidFill>
                          <a:effectLst/>
                          <a:latin typeface="+mn-lt"/>
                          <a:ea typeface="Aptos" panose="020B0004020202020204" pitchFamily="34" charset="0"/>
                          <a:cs typeface="Arial"/>
                        </a:rPr>
                        <a:t>(All Work Areas)</a:t>
                      </a:r>
                    </a:p>
                  </a:txBody>
                  <a:tcPr marL="68580" marR="68580" marT="0" marB="0" anchor="ctr">
                    <a:solidFill>
                      <a:schemeClr val="accent5"/>
                    </a:solidFill>
                  </a:tcPr>
                </a:tc>
                <a:tc>
                  <a:txBody>
                    <a:bodyPr/>
                    <a:lstStyle/>
                    <a:p>
                      <a:pPr algn="ctr">
                        <a:lnSpc>
                          <a:spcPct val="100000"/>
                        </a:lnSpc>
                        <a:spcAft>
                          <a:spcPts val="0"/>
                        </a:spcAft>
                        <a:buNone/>
                      </a:pPr>
                      <a:r>
                        <a:rPr lang="en-GB" sz="1200" b="0" kern="100">
                          <a:solidFill>
                            <a:schemeClr val="tx1"/>
                          </a:solidFill>
                          <a:effectLst/>
                          <a:latin typeface="+mn-lt"/>
                          <a:ea typeface="Aptos" panose="020B0004020202020204" pitchFamily="34" charset="0"/>
                          <a:cs typeface="Arial"/>
                        </a:rPr>
                        <a:t>July 2026</a:t>
                      </a:r>
                    </a:p>
                  </a:txBody>
                  <a:tcPr marL="68580" marR="68580" marT="0" marB="0" anchor="ctr">
                    <a:solidFill>
                      <a:schemeClr val="accent5"/>
                    </a:solidFill>
                  </a:tcPr>
                </a:tc>
                <a:tc>
                  <a:txBody>
                    <a:bodyPr/>
                    <a:lstStyle/>
                    <a:p>
                      <a:pPr marL="171450" indent="-171450" algn="l">
                        <a:lnSpc>
                          <a:spcPct val="100000"/>
                        </a:lnSpc>
                        <a:spcAft>
                          <a:spcPts val="0"/>
                        </a:spcAft>
                        <a:buFont typeface="Arial" panose="020B0604020202020204" pitchFamily="34" charset="0"/>
                        <a:buChar char="•"/>
                      </a:pPr>
                      <a:r>
                        <a:rPr lang="en-GB" sz="1200" b="0" kern="100">
                          <a:solidFill>
                            <a:schemeClr val="tx1"/>
                          </a:solidFill>
                          <a:effectLst/>
                          <a:latin typeface="+mn-lt"/>
                          <a:ea typeface="Aptos" panose="020B0004020202020204" pitchFamily="34" charset="0"/>
                          <a:cs typeface="Arial"/>
                        </a:rPr>
                        <a:t>For example: LS staff upskilled to effectively integrate disability inclusion into the delivery of the LS strategy (measured through EDI Staff Survey).</a:t>
                      </a:r>
                    </a:p>
                  </a:txBody>
                  <a:tcPr marL="68580" marR="68580" marT="0" marB="0" anchor="ctr">
                    <a:solidFill>
                      <a:schemeClr val="accent5"/>
                    </a:solidFill>
                  </a:tcPr>
                </a:tc>
                <a:extLst>
                  <a:ext uri="{0D108BD9-81ED-4DB2-BD59-A6C34878D82A}">
                    <a16:rowId xmlns:a16="http://schemas.microsoft.com/office/drawing/2014/main" val="327543575"/>
                  </a:ext>
                </a:extLst>
              </a:tr>
            </a:tbl>
          </a:graphicData>
        </a:graphic>
      </p:graphicFrame>
    </p:spTree>
    <p:extLst>
      <p:ext uri="{BB962C8B-B14F-4D97-AF65-F5344CB8AC3E}">
        <p14:creationId xmlns:p14="http://schemas.microsoft.com/office/powerpoint/2010/main" val="22747418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2AEF9-F6D1-0152-C9EE-11F603C7F9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0AD643-B8ED-8BA0-505B-D0F0D90058AA}"/>
              </a:ext>
            </a:extLst>
          </p:cNvPr>
          <p:cNvSpPr>
            <a:spLocks noGrp="1"/>
          </p:cNvSpPr>
          <p:nvPr>
            <p:ph type="title"/>
          </p:nvPr>
        </p:nvSpPr>
        <p:spPr/>
        <p:txBody>
          <a:bodyPr/>
          <a:lstStyle/>
          <a:p>
            <a:r>
              <a:rPr lang="en-GB"/>
              <a:t>Ongoing / business as usual work (2)</a:t>
            </a:r>
          </a:p>
        </p:txBody>
      </p:sp>
      <p:graphicFrame>
        <p:nvGraphicFramePr>
          <p:cNvPr id="5" name="Table 4">
            <a:extLst>
              <a:ext uri="{FF2B5EF4-FFF2-40B4-BE49-F238E27FC236}">
                <a16:creationId xmlns:a16="http://schemas.microsoft.com/office/drawing/2014/main" id="{96D66BA7-37FB-1606-BFAB-763CF5FD898C}"/>
              </a:ext>
            </a:extLst>
          </p:cNvPr>
          <p:cNvGraphicFramePr>
            <a:graphicFrameLocks noGrp="1"/>
          </p:cNvGraphicFramePr>
          <p:nvPr>
            <p:extLst>
              <p:ext uri="{D42A27DB-BD31-4B8C-83A1-F6EECF244321}">
                <p14:modId xmlns:p14="http://schemas.microsoft.com/office/powerpoint/2010/main" val="3922775917"/>
              </p:ext>
            </p:extLst>
          </p:nvPr>
        </p:nvGraphicFramePr>
        <p:xfrm>
          <a:off x="451245" y="1047623"/>
          <a:ext cx="11297843" cy="4994476"/>
        </p:xfrm>
        <a:graphic>
          <a:graphicData uri="http://schemas.openxmlformats.org/drawingml/2006/table">
            <a:tbl>
              <a:tblPr firstRow="1" bandRow="1">
                <a:tableStyleId>{5C22544A-7EE6-4342-B048-85BDC9FD1C3A}</a:tableStyleId>
              </a:tblPr>
              <a:tblGrid>
                <a:gridCol w="691755">
                  <a:extLst>
                    <a:ext uri="{9D8B030D-6E8A-4147-A177-3AD203B41FA5}">
                      <a16:colId xmlns:a16="http://schemas.microsoft.com/office/drawing/2014/main" val="2914043671"/>
                    </a:ext>
                  </a:extLst>
                </a:gridCol>
                <a:gridCol w="4369593">
                  <a:extLst>
                    <a:ext uri="{9D8B030D-6E8A-4147-A177-3AD203B41FA5}">
                      <a16:colId xmlns:a16="http://schemas.microsoft.com/office/drawing/2014/main" val="138381986"/>
                    </a:ext>
                  </a:extLst>
                </a:gridCol>
                <a:gridCol w="1432052">
                  <a:extLst>
                    <a:ext uri="{9D8B030D-6E8A-4147-A177-3AD203B41FA5}">
                      <a16:colId xmlns:a16="http://schemas.microsoft.com/office/drawing/2014/main" val="1273347507"/>
                    </a:ext>
                  </a:extLst>
                </a:gridCol>
                <a:gridCol w="1415104">
                  <a:extLst>
                    <a:ext uri="{9D8B030D-6E8A-4147-A177-3AD203B41FA5}">
                      <a16:colId xmlns:a16="http://schemas.microsoft.com/office/drawing/2014/main" val="3248092879"/>
                    </a:ext>
                  </a:extLst>
                </a:gridCol>
                <a:gridCol w="3389339">
                  <a:extLst>
                    <a:ext uri="{9D8B030D-6E8A-4147-A177-3AD203B41FA5}">
                      <a16:colId xmlns:a16="http://schemas.microsoft.com/office/drawing/2014/main" val="1022544700"/>
                    </a:ext>
                  </a:extLst>
                </a:gridCol>
              </a:tblGrid>
              <a:tr h="240175">
                <a:tc>
                  <a:txBody>
                    <a:bodyPr/>
                    <a:lstStyle/>
                    <a:p>
                      <a:pPr algn="ctr"/>
                      <a:r>
                        <a:rPr lang="en-GB" sz="1200">
                          <a:latin typeface="+mj-lt"/>
                        </a:rPr>
                        <a:t>Ref</a:t>
                      </a:r>
                    </a:p>
                  </a:txBody>
                  <a:tcPr anchor="ctr"/>
                </a:tc>
                <a:tc>
                  <a:txBody>
                    <a:bodyPr/>
                    <a:lstStyle/>
                    <a:p>
                      <a:pPr algn="ctr"/>
                      <a:r>
                        <a:rPr lang="en-GB" sz="1200">
                          <a:latin typeface="+mj-lt"/>
                        </a:rPr>
                        <a:t>ACTION</a:t>
                      </a:r>
                    </a:p>
                  </a:txBody>
                  <a:tcPr anchor="ctr"/>
                </a:tc>
                <a:tc>
                  <a:txBody>
                    <a:bodyPr/>
                    <a:lstStyle/>
                    <a:p>
                      <a:pPr algn="ctr"/>
                      <a:r>
                        <a:rPr lang="en-GB" sz="1200">
                          <a:latin typeface="+mj-lt"/>
                        </a:rPr>
                        <a:t>OWNER</a:t>
                      </a:r>
                    </a:p>
                    <a:p>
                      <a:pPr algn="ctr"/>
                      <a:r>
                        <a:rPr lang="en-GB" sz="1200">
                          <a:latin typeface="+mj-lt"/>
                        </a:rPr>
                        <a:t>(Work Area)</a:t>
                      </a:r>
                    </a:p>
                  </a:txBody>
                  <a:tcPr anchor="ctr"/>
                </a:tc>
                <a:tc>
                  <a:txBody>
                    <a:bodyPr/>
                    <a:lstStyle/>
                    <a:p>
                      <a:pPr algn="ctr"/>
                      <a:r>
                        <a:rPr lang="en-GB" sz="1200">
                          <a:latin typeface="+mj-lt"/>
                        </a:rPr>
                        <a:t>DUE DATE</a:t>
                      </a:r>
                    </a:p>
                  </a:txBody>
                  <a:tcPr anchor="ctr"/>
                </a:tc>
                <a:tc>
                  <a:txBody>
                    <a:bodyPr/>
                    <a:lstStyle/>
                    <a:p>
                      <a:pPr algn="ctr"/>
                      <a:r>
                        <a:rPr lang="en-GB" sz="1200">
                          <a:latin typeface="+mj-lt"/>
                        </a:rPr>
                        <a:t>SUCCESS CRITERIA</a:t>
                      </a:r>
                    </a:p>
                  </a:txBody>
                  <a:tcPr anchor="ctr"/>
                </a:tc>
                <a:extLst>
                  <a:ext uri="{0D108BD9-81ED-4DB2-BD59-A6C34878D82A}">
                    <a16:rowId xmlns:a16="http://schemas.microsoft.com/office/drawing/2014/main" val="3184865371"/>
                  </a:ext>
                </a:extLst>
              </a:tr>
              <a:tr h="76855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kern="100">
                          <a:solidFill>
                            <a:schemeClr val="tx1"/>
                          </a:solidFill>
                          <a:effectLst/>
                          <a:latin typeface="+mn-lt"/>
                          <a:cs typeface="Arial"/>
                        </a:rPr>
                        <a:t>BAU 5 (IN3)</a:t>
                      </a:r>
                    </a:p>
                  </a:txBody>
                  <a:tcPr marL="68580" marR="68580" marT="0" marB="0" anchor="ctr">
                    <a:solidFill>
                      <a:schemeClr val="accent5"/>
                    </a:solidFill>
                  </a:tcPr>
                </a:tc>
                <a:tc>
                  <a:txBody>
                    <a:bodyPr/>
                    <a:lstStyle/>
                    <a:p>
                      <a:pPr algn="ctr">
                        <a:lnSpc>
                          <a:spcPct val="100000"/>
                        </a:lnSpc>
                        <a:spcAft>
                          <a:spcPts val="0"/>
                        </a:spcAft>
                        <a:buNone/>
                      </a:pPr>
                      <a:r>
                        <a:rPr lang="en-GB" sz="1200" b="0" kern="100">
                          <a:solidFill>
                            <a:schemeClr val="tx1"/>
                          </a:solidFill>
                          <a:effectLst/>
                          <a:latin typeface="+mn-lt"/>
                          <a:ea typeface="Aptos" panose="020B0004020202020204" pitchFamily="34" charset="0"/>
                          <a:cs typeface="Arial"/>
                        </a:rPr>
                        <a:t>Keep all staff up to date by providing updates on DIAP progress through: Themed Briefing (2 x annually), EDI Sub Committee and Board Updates (1 x annually).</a:t>
                      </a:r>
                    </a:p>
                  </a:txBody>
                  <a:tcPr marL="68580" marR="68580" marT="0" marB="0" anchor="ctr">
                    <a:solidFill>
                      <a:schemeClr val="accent5"/>
                    </a:solidFill>
                  </a:tcPr>
                </a:tc>
                <a:tc>
                  <a:txBody>
                    <a:bodyPr/>
                    <a:lstStyle/>
                    <a:p>
                      <a:pPr algn="ctr">
                        <a:lnSpc>
                          <a:spcPct val="100000"/>
                        </a:lnSpc>
                        <a:spcAft>
                          <a:spcPts val="0"/>
                        </a:spcAft>
                        <a:buNone/>
                      </a:pPr>
                      <a:r>
                        <a:rPr lang="en-GB" sz="1200" b="0" kern="100">
                          <a:solidFill>
                            <a:schemeClr val="tx1"/>
                          </a:solidFill>
                          <a:effectLst/>
                          <a:latin typeface="+mn-lt"/>
                          <a:ea typeface="Aptos" panose="020B0004020202020204" pitchFamily="34" charset="0"/>
                          <a:cs typeface="Arial"/>
                        </a:rPr>
                        <a:t>EDI Core Group</a:t>
                      </a:r>
                    </a:p>
                    <a:p>
                      <a:pPr algn="ctr">
                        <a:lnSpc>
                          <a:spcPct val="100000"/>
                        </a:lnSpc>
                        <a:spcAft>
                          <a:spcPts val="0"/>
                        </a:spcAft>
                        <a:buNone/>
                      </a:pPr>
                      <a:r>
                        <a:rPr lang="en-GB" sz="1200" b="0" kern="100">
                          <a:solidFill>
                            <a:schemeClr val="tx1"/>
                          </a:solidFill>
                          <a:effectLst/>
                          <a:latin typeface="+mn-lt"/>
                          <a:ea typeface="Aptos" panose="020B0004020202020204" pitchFamily="34" charset="0"/>
                          <a:cs typeface="Arial"/>
                        </a:rPr>
                        <a:t>(Running LS)</a:t>
                      </a:r>
                    </a:p>
                  </a:txBody>
                  <a:tcPr marL="68580" marR="68580" marT="0" marB="0" anchor="ctr">
                    <a:solidFill>
                      <a:schemeClr val="accent5"/>
                    </a:solidFill>
                  </a:tcPr>
                </a:tc>
                <a:tc>
                  <a:txBody>
                    <a:bodyPr/>
                    <a:lstStyle/>
                    <a:p>
                      <a:pPr algn="ctr">
                        <a:lnSpc>
                          <a:spcPct val="100000"/>
                        </a:lnSpc>
                        <a:spcAft>
                          <a:spcPts val="0"/>
                        </a:spcAft>
                        <a:buNone/>
                      </a:pPr>
                      <a:r>
                        <a:rPr lang="en-GB" sz="1200" b="0" kern="100">
                          <a:solidFill>
                            <a:schemeClr val="tx1"/>
                          </a:solidFill>
                          <a:effectLst/>
                          <a:latin typeface="+mn-lt"/>
                          <a:ea typeface="Aptos" panose="020B0004020202020204" pitchFamily="34" charset="0"/>
                          <a:cs typeface="Arial"/>
                        </a:rPr>
                        <a:t>Ongoing</a:t>
                      </a:r>
                    </a:p>
                  </a:txBody>
                  <a:tcPr marL="68580" marR="68580" marT="0" marB="0" anchor="ctr">
                    <a:solidFill>
                      <a:schemeClr val="accent5"/>
                    </a:solidFill>
                  </a:tcPr>
                </a:tc>
                <a:tc>
                  <a:txBody>
                    <a:bodyPr/>
                    <a:lstStyle/>
                    <a:p>
                      <a:pPr marL="171450" indent="-171450" algn="l">
                        <a:lnSpc>
                          <a:spcPct val="100000"/>
                        </a:lnSpc>
                        <a:spcAft>
                          <a:spcPts val="0"/>
                        </a:spcAft>
                        <a:buFont typeface="Arial" panose="020B0604020202020204" pitchFamily="34" charset="0"/>
                        <a:buChar char="•"/>
                      </a:pPr>
                      <a:r>
                        <a:rPr lang="en-GB" sz="1200" b="0" kern="100">
                          <a:solidFill>
                            <a:schemeClr val="tx1"/>
                          </a:solidFill>
                          <a:effectLst/>
                          <a:latin typeface="+mn-lt"/>
                          <a:ea typeface="Aptos" panose="020B0004020202020204" pitchFamily="34" charset="0"/>
                          <a:cs typeface="Arial"/>
                        </a:rPr>
                        <a:t>Staff are up to date on our latest achievements on EDI and DIAP delivery and are aware of what work is planned.</a:t>
                      </a:r>
                    </a:p>
                  </a:txBody>
                  <a:tcPr marL="68580" marR="68580" marT="0" marB="0" anchor="ctr">
                    <a:solidFill>
                      <a:schemeClr val="accent5"/>
                    </a:solidFill>
                  </a:tcPr>
                </a:tc>
                <a:extLst>
                  <a:ext uri="{0D108BD9-81ED-4DB2-BD59-A6C34878D82A}">
                    <a16:rowId xmlns:a16="http://schemas.microsoft.com/office/drawing/2014/main" val="1638287124"/>
                  </a:ext>
                </a:extLst>
              </a:tr>
              <a:tr h="76855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kern="100">
                          <a:solidFill>
                            <a:schemeClr val="tx1"/>
                          </a:solidFill>
                          <a:effectLst/>
                          <a:latin typeface="+mn-lt"/>
                          <a:cs typeface="Arial"/>
                        </a:rPr>
                        <a:t>BAU 6 (IN3)</a:t>
                      </a:r>
                    </a:p>
                  </a:txBody>
                  <a:tcPr marL="68580" marR="68580" marT="0" marB="0" anchor="ctr">
                    <a:solidFill>
                      <a:schemeClr val="accent5"/>
                    </a:solidFill>
                  </a:tcPr>
                </a:tc>
                <a:tc>
                  <a:txBody>
                    <a:bodyPr/>
                    <a:lstStyle/>
                    <a:p>
                      <a:pPr algn="ctr">
                        <a:lnSpc>
                          <a:spcPct val="100000"/>
                        </a:lnSpc>
                        <a:spcAft>
                          <a:spcPts val="0"/>
                        </a:spcAft>
                        <a:buNone/>
                      </a:pPr>
                      <a:r>
                        <a:rPr lang="en-GB" sz="1200" b="0" kern="100">
                          <a:solidFill>
                            <a:schemeClr val="tx1"/>
                          </a:solidFill>
                          <a:effectLst/>
                          <a:latin typeface="+mn-lt"/>
                          <a:ea typeface="Aptos" panose="020B0004020202020204" pitchFamily="34" charset="0"/>
                          <a:cs typeface="Arial"/>
                        </a:rPr>
                        <a:t>Ensuring that updates and opportunities from the Active Partnership Network Race Equality Group are shared with all London Sport Staff.</a:t>
                      </a:r>
                    </a:p>
                  </a:txBody>
                  <a:tcPr marL="68580" marR="68580" marT="0" marB="0" anchor="ctr">
                    <a:solidFill>
                      <a:schemeClr val="accent5"/>
                    </a:solidFill>
                  </a:tcPr>
                </a:tc>
                <a:tc>
                  <a:txBody>
                    <a:bodyPr/>
                    <a:lstStyle/>
                    <a:p>
                      <a:pPr algn="ctr">
                        <a:lnSpc>
                          <a:spcPct val="100000"/>
                        </a:lnSpc>
                        <a:spcAft>
                          <a:spcPts val="0"/>
                        </a:spcAft>
                        <a:buNone/>
                      </a:pPr>
                      <a:r>
                        <a:rPr lang="en-GB" sz="1200" b="0" kern="100">
                          <a:solidFill>
                            <a:schemeClr val="tx1"/>
                          </a:solidFill>
                          <a:effectLst/>
                          <a:latin typeface="+mn-lt"/>
                          <a:ea typeface="Aptos" panose="020B0004020202020204" pitchFamily="34" charset="0"/>
                          <a:cs typeface="Arial"/>
                        </a:rPr>
                        <a:t>EDI Chair</a:t>
                      </a:r>
                    </a:p>
                    <a:p>
                      <a:pPr algn="ctr">
                        <a:lnSpc>
                          <a:spcPct val="100000"/>
                        </a:lnSpc>
                        <a:spcAft>
                          <a:spcPts val="0"/>
                        </a:spcAft>
                        <a:buNone/>
                      </a:pPr>
                      <a:r>
                        <a:rPr lang="en-GB" sz="1200" b="0" kern="100">
                          <a:solidFill>
                            <a:schemeClr val="tx1"/>
                          </a:solidFill>
                          <a:effectLst/>
                          <a:latin typeface="+mn-lt"/>
                          <a:ea typeface="Aptos" panose="020B0004020202020204" pitchFamily="34" charset="0"/>
                          <a:cs typeface="Arial"/>
                        </a:rPr>
                        <a:t>CEO</a:t>
                      </a:r>
                    </a:p>
                    <a:p>
                      <a:pPr algn="ctr">
                        <a:lnSpc>
                          <a:spcPct val="100000"/>
                        </a:lnSpc>
                        <a:spcAft>
                          <a:spcPts val="0"/>
                        </a:spcAft>
                        <a:buNone/>
                      </a:pPr>
                      <a:r>
                        <a:rPr lang="en-GB" sz="1200" b="0" kern="100">
                          <a:solidFill>
                            <a:schemeClr val="tx1"/>
                          </a:solidFill>
                          <a:effectLst/>
                          <a:latin typeface="+mn-lt"/>
                          <a:ea typeface="Aptos" panose="020B0004020202020204" pitchFamily="34" charset="0"/>
                          <a:cs typeface="Arial"/>
                        </a:rPr>
                        <a:t>(Running LS)</a:t>
                      </a:r>
                    </a:p>
                  </a:txBody>
                  <a:tcPr marL="68580" marR="68580" marT="0" marB="0" anchor="ctr">
                    <a:solidFill>
                      <a:schemeClr val="accent5"/>
                    </a:solidFill>
                  </a:tcPr>
                </a:tc>
                <a:tc>
                  <a:txBody>
                    <a:bodyPr/>
                    <a:lstStyle/>
                    <a:p>
                      <a:pPr algn="ctr">
                        <a:lnSpc>
                          <a:spcPct val="100000"/>
                        </a:lnSpc>
                        <a:spcAft>
                          <a:spcPts val="0"/>
                        </a:spcAft>
                        <a:buNone/>
                      </a:pPr>
                      <a:r>
                        <a:rPr lang="en-GB" sz="1200" b="0" kern="100">
                          <a:solidFill>
                            <a:schemeClr val="tx1"/>
                          </a:solidFill>
                          <a:effectLst/>
                          <a:latin typeface="+mn-lt"/>
                          <a:ea typeface="Aptos" panose="020B0004020202020204" pitchFamily="34" charset="0"/>
                          <a:cs typeface="Arial"/>
                        </a:rPr>
                        <a:t>Ongoing</a:t>
                      </a:r>
                    </a:p>
                  </a:txBody>
                  <a:tcPr marL="68580" marR="68580" marT="0" marB="0" anchor="ctr">
                    <a:solidFill>
                      <a:schemeClr val="accent5"/>
                    </a:solidFill>
                  </a:tcPr>
                </a:tc>
                <a:tc>
                  <a:txBody>
                    <a:bodyPr/>
                    <a:lstStyle/>
                    <a:p>
                      <a:pPr marL="171450" indent="-171450" algn="l">
                        <a:lnSpc>
                          <a:spcPct val="100000"/>
                        </a:lnSpc>
                        <a:spcAft>
                          <a:spcPts val="0"/>
                        </a:spcAft>
                        <a:buFont typeface="Arial" panose="020B0604020202020204" pitchFamily="34" charset="0"/>
                        <a:buChar char="•"/>
                      </a:pPr>
                      <a:r>
                        <a:rPr lang="en-GB" sz="1200" b="0" kern="100">
                          <a:solidFill>
                            <a:schemeClr val="tx1"/>
                          </a:solidFill>
                          <a:effectLst/>
                          <a:latin typeface="+mn-lt"/>
                          <a:ea typeface="Aptos" panose="020B0004020202020204" pitchFamily="34" charset="0"/>
                          <a:cs typeface="Arial"/>
                        </a:rPr>
                        <a:t>Staff are aware of APN Race Equality work such as the Network for Ethnically Diverse Colleagues and training such as developing Race Literate Leaders.</a:t>
                      </a:r>
                    </a:p>
                  </a:txBody>
                  <a:tcPr marL="68580" marR="68580" marT="0" marB="0" anchor="ctr">
                    <a:solidFill>
                      <a:schemeClr val="accent5"/>
                    </a:solidFill>
                  </a:tcPr>
                </a:tc>
                <a:extLst>
                  <a:ext uri="{0D108BD9-81ED-4DB2-BD59-A6C34878D82A}">
                    <a16:rowId xmlns:a16="http://schemas.microsoft.com/office/drawing/2014/main" val="2965764321"/>
                  </a:ext>
                </a:extLst>
              </a:tr>
              <a:tr h="76855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kern="100">
                          <a:solidFill>
                            <a:schemeClr val="tx1"/>
                          </a:solidFill>
                          <a:effectLst/>
                          <a:latin typeface="+mn-lt"/>
                          <a:cs typeface="Arial"/>
                        </a:rPr>
                        <a:t>BAU 7 (IN4)</a:t>
                      </a:r>
                    </a:p>
                  </a:txBody>
                  <a:tcPr marL="68580" marR="68580" marT="0" marB="0" anchor="ctr">
                    <a:solidFill>
                      <a:schemeClr val="accent5"/>
                    </a:solidFill>
                  </a:tcPr>
                </a:tc>
                <a:tc>
                  <a:txBody>
                    <a:bodyPr/>
                    <a:lstStyle/>
                    <a:p>
                      <a:pPr algn="ctr">
                        <a:lnSpc>
                          <a:spcPct val="100000"/>
                        </a:lnSpc>
                        <a:spcAft>
                          <a:spcPts val="0"/>
                        </a:spcAft>
                        <a:buNone/>
                      </a:pPr>
                      <a:r>
                        <a:rPr lang="en-GB" sz="1200" b="0" strike="noStrike" kern="100">
                          <a:solidFill>
                            <a:schemeClr val="tx1"/>
                          </a:solidFill>
                          <a:effectLst/>
                          <a:latin typeface="+mn-lt"/>
                          <a:ea typeface="Aptos" panose="020B0004020202020204" pitchFamily="34" charset="0"/>
                          <a:cs typeface="Arial"/>
                        </a:rPr>
                        <a:t>Run EDI Staff Survey - review findings &amp; share with staff.</a:t>
                      </a:r>
                    </a:p>
                  </a:txBody>
                  <a:tcPr marL="68580" marR="68580" marT="0" marB="0" anchor="ctr">
                    <a:solidFill>
                      <a:schemeClr val="accent5"/>
                    </a:solidFill>
                  </a:tcPr>
                </a:tc>
                <a:tc>
                  <a:txBody>
                    <a:bodyPr/>
                    <a:lstStyle/>
                    <a:p>
                      <a:pPr algn="ctr">
                        <a:lnSpc>
                          <a:spcPct val="100000"/>
                        </a:lnSpc>
                        <a:spcAft>
                          <a:spcPts val="0"/>
                        </a:spcAft>
                        <a:buNone/>
                      </a:pPr>
                      <a:r>
                        <a:rPr lang="en-GB" sz="1200" b="0" strike="noStrike" kern="100">
                          <a:solidFill>
                            <a:schemeClr val="tx1"/>
                          </a:solidFill>
                          <a:effectLst/>
                          <a:latin typeface="+mn-lt"/>
                          <a:ea typeface="Aptos" panose="020B0004020202020204" pitchFamily="34" charset="0"/>
                          <a:cs typeface="Arial"/>
                        </a:rPr>
                        <a:t>Insight Manager</a:t>
                      </a:r>
                    </a:p>
                    <a:p>
                      <a:pPr algn="ctr">
                        <a:lnSpc>
                          <a:spcPct val="100000"/>
                        </a:lnSpc>
                        <a:spcAft>
                          <a:spcPts val="0"/>
                        </a:spcAft>
                        <a:buNone/>
                      </a:pPr>
                      <a:r>
                        <a:rPr lang="en-GB" sz="1200" b="0" strike="noStrike" kern="100">
                          <a:solidFill>
                            <a:schemeClr val="tx1"/>
                          </a:solidFill>
                          <a:effectLst/>
                          <a:latin typeface="+mn-lt"/>
                          <a:ea typeface="Aptos" panose="020B0004020202020204" pitchFamily="34" charset="0"/>
                          <a:cs typeface="Arial"/>
                        </a:rPr>
                        <a:t>(Data &amp; Systems)</a:t>
                      </a:r>
                    </a:p>
                  </a:txBody>
                  <a:tcPr marL="68580" marR="68580" marT="0" marB="0" anchor="ctr">
                    <a:solidFill>
                      <a:schemeClr val="accent5"/>
                    </a:solidFill>
                  </a:tcPr>
                </a:tc>
                <a:tc>
                  <a:txBody>
                    <a:bodyPr/>
                    <a:lstStyle/>
                    <a:p>
                      <a:pPr algn="ctr">
                        <a:lnSpc>
                          <a:spcPct val="100000"/>
                        </a:lnSpc>
                        <a:spcAft>
                          <a:spcPts val="0"/>
                        </a:spcAft>
                        <a:buNone/>
                      </a:pPr>
                      <a:r>
                        <a:rPr lang="en-GB" sz="1200" b="0" strike="noStrike" kern="100">
                          <a:solidFill>
                            <a:schemeClr val="tx1"/>
                          </a:solidFill>
                          <a:effectLst/>
                          <a:latin typeface="+mn-lt"/>
                          <a:ea typeface="Aptos" panose="020B0004020202020204" pitchFamily="34" charset="0"/>
                          <a:cs typeface="Arial"/>
                        </a:rPr>
                        <a:t>Annually in June/July</a:t>
                      </a:r>
                    </a:p>
                  </a:txBody>
                  <a:tcPr marL="68580" marR="68580" marT="0" marB="0" anchor="ctr">
                    <a:solidFill>
                      <a:schemeClr val="accent5"/>
                    </a:solidFill>
                  </a:tcPr>
                </a:tc>
                <a:tc>
                  <a:txBody>
                    <a:bodyPr/>
                    <a:lstStyle/>
                    <a:p>
                      <a:pPr marL="171450" indent="-171450" algn="l">
                        <a:lnSpc>
                          <a:spcPct val="100000"/>
                        </a:lnSpc>
                        <a:spcAft>
                          <a:spcPts val="0"/>
                        </a:spcAft>
                        <a:buFont typeface="Arial" panose="020B0604020202020204" pitchFamily="34" charset="0"/>
                        <a:buChar char="•"/>
                      </a:pPr>
                      <a:r>
                        <a:rPr lang="en-GB" sz="1200" b="0" strike="noStrike" kern="100">
                          <a:solidFill>
                            <a:schemeClr val="tx1"/>
                          </a:solidFill>
                          <a:effectLst/>
                          <a:latin typeface="+mn-lt"/>
                          <a:ea typeface="Aptos" panose="020B0004020202020204" pitchFamily="34" charset="0"/>
                          <a:cs typeface="Arial"/>
                        </a:rPr>
                        <a:t>Survey completed.</a:t>
                      </a:r>
                    </a:p>
                    <a:p>
                      <a:pPr marL="171450" indent="-171450" algn="l">
                        <a:lnSpc>
                          <a:spcPct val="100000"/>
                        </a:lnSpc>
                        <a:spcAft>
                          <a:spcPts val="0"/>
                        </a:spcAft>
                        <a:buFont typeface="Arial" panose="020B0604020202020204" pitchFamily="34" charset="0"/>
                        <a:buChar char="•"/>
                      </a:pPr>
                      <a:r>
                        <a:rPr lang="en-GB" sz="1200" b="0" strike="noStrike" kern="100">
                          <a:solidFill>
                            <a:schemeClr val="tx1"/>
                          </a:solidFill>
                          <a:effectLst/>
                          <a:latin typeface="+mn-lt"/>
                          <a:ea typeface="Aptos" panose="020B0004020202020204" pitchFamily="34" charset="0"/>
                          <a:cs typeface="Arial"/>
                        </a:rPr>
                        <a:t>Reviewed by internal EDI groups.</a:t>
                      </a:r>
                    </a:p>
                    <a:p>
                      <a:pPr marL="171450" indent="-171450" algn="l">
                        <a:lnSpc>
                          <a:spcPct val="100000"/>
                        </a:lnSpc>
                        <a:spcAft>
                          <a:spcPts val="0"/>
                        </a:spcAft>
                        <a:buFont typeface="Arial" panose="020B0604020202020204" pitchFamily="34" charset="0"/>
                        <a:buChar char="•"/>
                      </a:pPr>
                      <a:r>
                        <a:rPr lang="en-GB" sz="1200" b="0" strike="noStrike" kern="100">
                          <a:solidFill>
                            <a:schemeClr val="tx1"/>
                          </a:solidFill>
                          <a:effectLst/>
                          <a:latin typeface="+mn-lt"/>
                          <a:ea typeface="Aptos" panose="020B0004020202020204" pitchFamily="34" charset="0"/>
                          <a:cs typeface="Arial"/>
                        </a:rPr>
                        <a:t>Shared with organisation via Annual TB.</a:t>
                      </a:r>
                    </a:p>
                  </a:txBody>
                  <a:tcPr marL="68580" marR="68580" marT="0" marB="0" anchor="ctr">
                    <a:solidFill>
                      <a:schemeClr val="accent5"/>
                    </a:solidFill>
                  </a:tcPr>
                </a:tc>
                <a:extLst>
                  <a:ext uri="{0D108BD9-81ED-4DB2-BD59-A6C34878D82A}">
                    <a16:rowId xmlns:a16="http://schemas.microsoft.com/office/drawing/2014/main" val="358871118"/>
                  </a:ext>
                </a:extLst>
              </a:tr>
              <a:tr h="76855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kern="100">
                          <a:solidFill>
                            <a:schemeClr val="tx1"/>
                          </a:solidFill>
                          <a:effectLst/>
                          <a:latin typeface="+mn-lt"/>
                          <a:cs typeface="Arial"/>
                        </a:rPr>
                        <a:t>BAU 8 (IN4)</a:t>
                      </a:r>
                    </a:p>
                  </a:txBody>
                  <a:tcPr marL="68580" marR="68580" marT="0" marB="0" anchor="ctr">
                    <a:solidFill>
                      <a:schemeClr val="accent5"/>
                    </a:solidFill>
                  </a:tcPr>
                </a:tc>
                <a:tc>
                  <a:txBody>
                    <a:bodyPr/>
                    <a:lstStyle/>
                    <a:p>
                      <a:pPr algn="ctr">
                        <a:lnSpc>
                          <a:spcPct val="100000"/>
                        </a:lnSpc>
                        <a:spcAft>
                          <a:spcPts val="0"/>
                        </a:spcAft>
                        <a:buNone/>
                      </a:pPr>
                      <a:r>
                        <a:rPr lang="en-GB" sz="1200" b="0" strike="noStrike" kern="100">
                          <a:solidFill>
                            <a:schemeClr val="tx1"/>
                          </a:solidFill>
                          <a:effectLst/>
                          <a:latin typeface="+mn-lt"/>
                          <a:ea typeface="Aptos" panose="020B0004020202020204" pitchFamily="34" charset="0"/>
                          <a:cs typeface="Arial"/>
                        </a:rPr>
                        <a:t>Review data to inform decision making and EDI Direction – Benchmarking exercise, EDI Staff Survey, Staff Survey &amp; any baseline metrics.</a:t>
                      </a:r>
                    </a:p>
                  </a:txBody>
                  <a:tcPr marL="68580" marR="68580" marT="0" marB="0" anchor="ctr">
                    <a:solidFill>
                      <a:schemeClr val="accent5"/>
                    </a:solidFill>
                  </a:tcPr>
                </a:tc>
                <a:tc>
                  <a:txBody>
                    <a:bodyPr/>
                    <a:lstStyle/>
                    <a:p>
                      <a:pPr algn="ctr">
                        <a:lnSpc>
                          <a:spcPct val="100000"/>
                        </a:lnSpc>
                        <a:spcAft>
                          <a:spcPts val="0"/>
                        </a:spcAft>
                        <a:buNone/>
                      </a:pPr>
                      <a:r>
                        <a:rPr lang="en-GB" sz="1200" b="0" strike="noStrike" kern="100">
                          <a:solidFill>
                            <a:schemeClr val="tx1"/>
                          </a:solidFill>
                          <a:effectLst/>
                          <a:latin typeface="+mn-lt"/>
                          <a:ea typeface="Aptos" panose="020B0004020202020204" pitchFamily="34" charset="0"/>
                          <a:cs typeface="Arial"/>
                        </a:rPr>
                        <a:t>COO</a:t>
                      </a:r>
                    </a:p>
                    <a:p>
                      <a:pPr algn="ctr">
                        <a:lnSpc>
                          <a:spcPct val="100000"/>
                        </a:lnSpc>
                        <a:spcAft>
                          <a:spcPts val="0"/>
                        </a:spcAft>
                        <a:buNone/>
                      </a:pPr>
                      <a:r>
                        <a:rPr lang="en-GB" sz="1200" b="0" strike="noStrike" kern="100">
                          <a:solidFill>
                            <a:schemeClr val="tx1"/>
                          </a:solidFill>
                          <a:effectLst/>
                          <a:latin typeface="+mn-lt"/>
                          <a:ea typeface="Aptos" panose="020B0004020202020204" pitchFamily="34" charset="0"/>
                          <a:cs typeface="Arial"/>
                        </a:rPr>
                        <a:t>(Running LS)</a:t>
                      </a:r>
                    </a:p>
                  </a:txBody>
                  <a:tcPr marL="68580" marR="68580" marT="0" marB="0" anchor="ctr">
                    <a:solidFill>
                      <a:schemeClr val="accent5"/>
                    </a:solidFill>
                  </a:tcPr>
                </a:tc>
                <a:tc>
                  <a:txBody>
                    <a:bodyPr/>
                    <a:lstStyle/>
                    <a:p>
                      <a:pPr algn="ctr">
                        <a:lnSpc>
                          <a:spcPct val="100000"/>
                        </a:lnSpc>
                        <a:spcAft>
                          <a:spcPts val="0"/>
                        </a:spcAft>
                        <a:buNone/>
                      </a:pPr>
                      <a:r>
                        <a:rPr lang="en-GB" sz="1200" b="0" strike="noStrike" kern="100">
                          <a:solidFill>
                            <a:schemeClr val="tx1"/>
                          </a:solidFill>
                          <a:effectLst/>
                          <a:latin typeface="+mn-lt"/>
                          <a:ea typeface="Aptos" panose="020B0004020202020204" pitchFamily="34" charset="0"/>
                          <a:cs typeface="Arial"/>
                        </a:rPr>
                        <a:t>Annually in June/July</a:t>
                      </a:r>
                    </a:p>
                  </a:txBody>
                  <a:tcPr marL="68580" marR="68580" marT="0" marB="0" anchor="ctr">
                    <a:solidFill>
                      <a:schemeClr val="accent5"/>
                    </a:solidFill>
                  </a:tcPr>
                </a:tc>
                <a:tc>
                  <a:txBody>
                    <a:bodyPr/>
                    <a:lstStyle/>
                    <a:p>
                      <a:pPr marL="171450" indent="-171450" algn="l">
                        <a:lnSpc>
                          <a:spcPct val="100000"/>
                        </a:lnSpc>
                        <a:spcAft>
                          <a:spcPts val="0"/>
                        </a:spcAft>
                        <a:buFont typeface="Arial" panose="020B0604020202020204" pitchFamily="34" charset="0"/>
                        <a:buChar char="•"/>
                      </a:pPr>
                      <a:r>
                        <a:rPr lang="en-GB" sz="1200" b="0" strike="noStrike" kern="100">
                          <a:solidFill>
                            <a:schemeClr val="tx1"/>
                          </a:solidFill>
                          <a:effectLst/>
                          <a:latin typeface="+mn-lt"/>
                          <a:ea typeface="Aptos" panose="020B0004020202020204" pitchFamily="34" charset="0"/>
                          <a:cs typeface="Arial"/>
                        </a:rPr>
                        <a:t>Data review completed and findings presented to EDISC. At least two specific actions identified from the review and added to DIAP delivery.</a:t>
                      </a:r>
                    </a:p>
                  </a:txBody>
                  <a:tcPr marL="68580" marR="68580" marT="0" marB="0" anchor="ctr">
                    <a:solidFill>
                      <a:schemeClr val="accent5"/>
                    </a:solidFill>
                  </a:tcPr>
                </a:tc>
                <a:extLst>
                  <a:ext uri="{0D108BD9-81ED-4DB2-BD59-A6C34878D82A}">
                    <a16:rowId xmlns:a16="http://schemas.microsoft.com/office/drawing/2014/main" val="319898809"/>
                  </a:ext>
                </a:extLst>
              </a:tr>
              <a:tr h="76855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kern="100">
                          <a:solidFill>
                            <a:schemeClr val="tx1"/>
                          </a:solidFill>
                          <a:effectLst/>
                          <a:latin typeface="+mn-lt"/>
                          <a:cs typeface="Arial"/>
                        </a:rPr>
                        <a:t> BAU 9 (EX3)</a:t>
                      </a:r>
                    </a:p>
                  </a:txBody>
                  <a:tcPr marL="68580" marR="68580" marT="0" marB="0" anchor="ctr">
                    <a:solidFill>
                      <a:schemeClr val="accent5"/>
                    </a:solidFill>
                  </a:tcPr>
                </a:tc>
                <a:tc>
                  <a:txBody>
                    <a:bodyPr/>
                    <a:lstStyle/>
                    <a:p>
                      <a:pPr algn="ctr">
                        <a:lnSpc>
                          <a:spcPct val="100000"/>
                        </a:lnSpc>
                        <a:spcAft>
                          <a:spcPts val="0"/>
                        </a:spcAft>
                        <a:buNone/>
                      </a:pPr>
                      <a:r>
                        <a:rPr lang="en-GB" sz="1200" b="0" kern="100">
                          <a:solidFill>
                            <a:schemeClr val="tx1"/>
                          </a:solidFill>
                          <a:effectLst/>
                          <a:latin typeface="+mn-lt"/>
                          <a:ea typeface="Aptos" panose="020B0004020202020204" pitchFamily="34" charset="0"/>
                          <a:cs typeface="Arial"/>
                        </a:rPr>
                        <a:t>Embed inclusive communications standards across all content ensuring communications are accessible to all audiences</a:t>
                      </a:r>
                      <a:endParaRPr lang="en-GB" sz="1200" b="0" kern="100">
                        <a:solidFill>
                          <a:schemeClr val="tx1"/>
                        </a:solidFill>
                        <a:effectLst/>
                        <a:latin typeface="+mn-lt"/>
                        <a:cs typeface="Arial"/>
                      </a:endParaRPr>
                    </a:p>
                  </a:txBody>
                  <a:tcPr marL="68580" marR="68580" marT="0" marB="0" anchor="ctr">
                    <a:solidFill>
                      <a:schemeClr val="accent5"/>
                    </a:solidFill>
                  </a:tcPr>
                </a:tc>
                <a:tc>
                  <a:txBody>
                    <a:bodyPr/>
                    <a:lstStyle/>
                    <a:p>
                      <a:pPr algn="ctr">
                        <a:lnSpc>
                          <a:spcPct val="100000"/>
                        </a:lnSpc>
                        <a:spcAft>
                          <a:spcPts val="0"/>
                        </a:spcAft>
                        <a:buNone/>
                      </a:pPr>
                      <a:r>
                        <a:rPr lang="en-GB" sz="1200" b="0" kern="100">
                          <a:solidFill>
                            <a:schemeClr val="tx1"/>
                          </a:solidFill>
                          <a:effectLst/>
                          <a:latin typeface="+mn-lt"/>
                          <a:ea typeface="Aptos" panose="020B0004020202020204" pitchFamily="34" charset="0"/>
                          <a:cs typeface="Arial" panose="020B0604020202020204" pitchFamily="34" charset="0"/>
                        </a:rPr>
                        <a:t>Head of Comms and Activity Alliance Strategic Partnership Advisor</a:t>
                      </a:r>
                    </a:p>
                    <a:p>
                      <a:pPr algn="ctr">
                        <a:lnSpc>
                          <a:spcPct val="100000"/>
                        </a:lnSpc>
                        <a:spcAft>
                          <a:spcPts val="0"/>
                        </a:spcAft>
                        <a:buNone/>
                      </a:pPr>
                      <a:r>
                        <a:rPr lang="en-GB" sz="1200" b="0" kern="100">
                          <a:solidFill>
                            <a:schemeClr val="tx1"/>
                          </a:solidFill>
                          <a:effectLst/>
                          <a:latin typeface="+mn-lt"/>
                          <a:ea typeface="Aptos" panose="020B0004020202020204" pitchFamily="34" charset="0"/>
                          <a:cs typeface="Arial" panose="020B0604020202020204" pitchFamily="34" charset="0"/>
                        </a:rPr>
                        <a:t>(Advocacy &amp; Influencing)</a:t>
                      </a:r>
                    </a:p>
                  </a:txBody>
                  <a:tcPr marL="68580" marR="68580" marT="0" marB="0" anchor="ctr">
                    <a:solidFill>
                      <a:schemeClr val="accent5"/>
                    </a:solidFill>
                  </a:tcPr>
                </a:tc>
                <a:tc>
                  <a:txBody>
                    <a:bodyPr/>
                    <a:lstStyle/>
                    <a:p>
                      <a:pPr algn="ctr">
                        <a:lnSpc>
                          <a:spcPct val="100000"/>
                        </a:lnSpc>
                        <a:spcAft>
                          <a:spcPts val="0"/>
                        </a:spcAft>
                        <a:buNone/>
                      </a:pPr>
                      <a:r>
                        <a:rPr lang="en-GB" sz="1200" b="0" kern="100">
                          <a:solidFill>
                            <a:schemeClr val="tx1"/>
                          </a:solidFill>
                          <a:effectLst/>
                          <a:latin typeface="+mn-lt"/>
                          <a:ea typeface="Aptos" panose="020B0004020202020204" pitchFamily="34" charset="0"/>
                          <a:cs typeface="Arial" panose="020B0604020202020204" pitchFamily="34" charset="0"/>
                        </a:rPr>
                        <a:t>Ongoing</a:t>
                      </a:r>
                    </a:p>
                  </a:txBody>
                  <a:tcPr marL="68580" marR="68580" marT="0" marB="0" anchor="ctr">
                    <a:solidFill>
                      <a:schemeClr val="accent5"/>
                    </a:solidFill>
                  </a:tcPr>
                </a:tc>
                <a:tc>
                  <a:txBody>
                    <a:bodyPr/>
                    <a:lstStyle/>
                    <a:p>
                      <a:pPr marL="171450" indent="-171450" algn="l">
                        <a:lnSpc>
                          <a:spcPct val="100000"/>
                        </a:lnSpc>
                        <a:spcAft>
                          <a:spcPts val="0"/>
                        </a:spcAft>
                        <a:buFont typeface="Arial" panose="020B0604020202020204" pitchFamily="34" charset="0"/>
                        <a:buChar char="•"/>
                      </a:pPr>
                      <a:r>
                        <a:rPr lang="en-GB" sz="1200" b="0" kern="100">
                          <a:solidFill>
                            <a:schemeClr val="tx1"/>
                          </a:solidFill>
                          <a:effectLst/>
                          <a:latin typeface="Clarity City Medium"/>
                          <a:ea typeface="Aptos" panose="020B0004020202020204" pitchFamily="34" charset="0"/>
                          <a:cs typeface="Arial"/>
                        </a:rPr>
                        <a:t>All staff are familiar with accessible comms tools and these continue to be used in all engagement with external stakeholders</a:t>
                      </a:r>
                    </a:p>
                    <a:p>
                      <a:pPr marL="171450" lvl="0" indent="-171450" algn="l">
                        <a:lnSpc>
                          <a:spcPct val="100000"/>
                        </a:lnSpc>
                        <a:spcAft>
                          <a:spcPts val="0"/>
                        </a:spcAft>
                        <a:buFont typeface="Arial" panose="020B0604020202020204" pitchFamily="34" charset="0"/>
                        <a:buChar char="•"/>
                      </a:pPr>
                      <a:r>
                        <a:rPr lang="en-GB" sz="1200" b="0" i="0" u="none" strike="noStrike" kern="100" baseline="0" noProof="0">
                          <a:solidFill>
                            <a:schemeClr val="tx1"/>
                          </a:solidFill>
                          <a:effectLst/>
                          <a:latin typeface="Clarity City Medium"/>
                          <a:cs typeface="Arial"/>
                        </a:rPr>
                        <a:t>100% of videos captioned and include subtitles</a:t>
                      </a:r>
                    </a:p>
                    <a:p>
                      <a:pPr marL="171450" lvl="0" indent="-171450" algn="l">
                        <a:lnSpc>
                          <a:spcPct val="100000"/>
                        </a:lnSpc>
                        <a:spcAft>
                          <a:spcPts val="0"/>
                        </a:spcAft>
                        <a:buFont typeface="Arial" panose="020B0604020202020204" pitchFamily="34" charset="0"/>
                        <a:buChar char="•"/>
                      </a:pPr>
                      <a:r>
                        <a:rPr lang="en-GB" sz="1200" b="0" i="0" u="none" strike="noStrike" kern="100" baseline="0" noProof="0">
                          <a:solidFill>
                            <a:schemeClr val="tx1"/>
                          </a:solidFill>
                          <a:effectLst/>
                          <a:latin typeface="Clarity City Medium"/>
                          <a:cs typeface="Arial"/>
                        </a:rPr>
                        <a:t>All digital social media assets are accompanied by appropriate alt text.</a:t>
                      </a:r>
                    </a:p>
                  </a:txBody>
                  <a:tcPr marL="68580" marR="68580" marT="0" marB="0" anchor="ctr">
                    <a:solidFill>
                      <a:schemeClr val="accent5"/>
                    </a:solidFill>
                  </a:tcPr>
                </a:tc>
                <a:extLst>
                  <a:ext uri="{0D108BD9-81ED-4DB2-BD59-A6C34878D82A}">
                    <a16:rowId xmlns:a16="http://schemas.microsoft.com/office/drawing/2014/main" val="271785440"/>
                  </a:ext>
                </a:extLst>
              </a:tr>
            </a:tbl>
          </a:graphicData>
        </a:graphic>
      </p:graphicFrame>
    </p:spTree>
    <p:extLst>
      <p:ext uri="{BB962C8B-B14F-4D97-AF65-F5344CB8AC3E}">
        <p14:creationId xmlns:p14="http://schemas.microsoft.com/office/powerpoint/2010/main" val="35129198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18F9D-2678-2543-E2C3-16FB921FC543}"/>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A66B36FE-9334-05A6-A266-DDBFD62A9E4A}"/>
              </a:ext>
            </a:extLst>
          </p:cNvPr>
          <p:cNvSpPr>
            <a:spLocks noGrp="1"/>
          </p:cNvSpPr>
          <p:nvPr>
            <p:ph type="body" idx="1"/>
          </p:nvPr>
        </p:nvSpPr>
        <p:spPr/>
        <p:txBody>
          <a:bodyPr/>
          <a:lstStyle/>
          <a:p>
            <a:r>
              <a:rPr lang="en-GB"/>
              <a:t>DIAP ANNUAL ACTION PLAN 2026/2027</a:t>
            </a:r>
          </a:p>
        </p:txBody>
      </p:sp>
      <p:sp>
        <p:nvSpPr>
          <p:cNvPr id="5" name="Title 4">
            <a:extLst>
              <a:ext uri="{FF2B5EF4-FFF2-40B4-BE49-F238E27FC236}">
                <a16:creationId xmlns:a16="http://schemas.microsoft.com/office/drawing/2014/main" id="{41122ADD-F27E-7363-2803-83833B7B0CD6}"/>
              </a:ext>
            </a:extLst>
          </p:cNvPr>
          <p:cNvSpPr>
            <a:spLocks noGrp="1"/>
          </p:cNvSpPr>
          <p:nvPr>
            <p:ph type="title"/>
          </p:nvPr>
        </p:nvSpPr>
        <p:spPr>
          <a:xfrm>
            <a:off x="404813" y="2822400"/>
            <a:ext cx="5758243" cy="2852737"/>
          </a:xfrm>
        </p:spPr>
        <p:txBody>
          <a:bodyPr/>
          <a:lstStyle/>
          <a:p>
            <a:r>
              <a:rPr lang="en-GB"/>
              <a:t>26/27 PRIORITY ACTIONS</a:t>
            </a:r>
          </a:p>
        </p:txBody>
      </p:sp>
    </p:spTree>
    <p:extLst>
      <p:ext uri="{BB962C8B-B14F-4D97-AF65-F5344CB8AC3E}">
        <p14:creationId xmlns:p14="http://schemas.microsoft.com/office/powerpoint/2010/main" val="9474193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61A3377-820A-4609-E047-BE5979F9D47E}"/>
              </a:ext>
            </a:extLst>
          </p:cNvPr>
          <p:cNvSpPr>
            <a:spLocks noGrp="1"/>
          </p:cNvSpPr>
          <p:nvPr>
            <p:ph type="title"/>
          </p:nvPr>
        </p:nvSpPr>
        <p:spPr/>
        <p:txBody>
          <a:bodyPr/>
          <a:lstStyle/>
          <a:p>
            <a:r>
              <a:rPr lang="en-GB"/>
              <a:t>26/27 PRIORITY ACTIONS (1)</a:t>
            </a:r>
          </a:p>
        </p:txBody>
      </p:sp>
      <p:graphicFrame>
        <p:nvGraphicFramePr>
          <p:cNvPr id="8" name="Content Placeholder 7">
            <a:extLst>
              <a:ext uri="{FF2B5EF4-FFF2-40B4-BE49-F238E27FC236}">
                <a16:creationId xmlns:a16="http://schemas.microsoft.com/office/drawing/2014/main" id="{55390303-9A02-71C9-3DEA-1C4AF4E9204A}"/>
              </a:ext>
            </a:extLst>
          </p:cNvPr>
          <p:cNvGraphicFramePr>
            <a:graphicFrameLocks noGrp="1"/>
          </p:cNvGraphicFramePr>
          <p:nvPr>
            <p:ph idx="1"/>
            <p:extLst>
              <p:ext uri="{D42A27DB-BD31-4B8C-83A1-F6EECF244321}">
                <p14:modId xmlns:p14="http://schemas.microsoft.com/office/powerpoint/2010/main" val="407699663"/>
              </p:ext>
            </p:extLst>
          </p:nvPr>
        </p:nvGraphicFramePr>
        <p:xfrm>
          <a:off x="442911" y="1397709"/>
          <a:ext cx="11601943" cy="3297936"/>
        </p:xfrm>
        <a:graphic>
          <a:graphicData uri="http://schemas.openxmlformats.org/drawingml/2006/table">
            <a:tbl>
              <a:tblPr firstRow="1" bandRow="1">
                <a:tableStyleId>{5C22544A-7EE6-4342-B048-85BDC9FD1C3A}</a:tableStyleId>
              </a:tblPr>
              <a:tblGrid>
                <a:gridCol w="776289">
                  <a:extLst>
                    <a:ext uri="{9D8B030D-6E8A-4147-A177-3AD203B41FA5}">
                      <a16:colId xmlns:a16="http://schemas.microsoft.com/office/drawing/2014/main" val="2334015800"/>
                    </a:ext>
                  </a:extLst>
                </a:gridCol>
                <a:gridCol w="4792055">
                  <a:extLst>
                    <a:ext uri="{9D8B030D-6E8A-4147-A177-3AD203B41FA5}">
                      <a16:colId xmlns:a16="http://schemas.microsoft.com/office/drawing/2014/main" val="325544844"/>
                    </a:ext>
                  </a:extLst>
                </a:gridCol>
                <a:gridCol w="1249809">
                  <a:extLst>
                    <a:ext uri="{9D8B030D-6E8A-4147-A177-3AD203B41FA5}">
                      <a16:colId xmlns:a16="http://schemas.microsoft.com/office/drawing/2014/main" val="3480616737"/>
                    </a:ext>
                  </a:extLst>
                </a:gridCol>
                <a:gridCol w="1063129">
                  <a:extLst>
                    <a:ext uri="{9D8B030D-6E8A-4147-A177-3AD203B41FA5}">
                      <a16:colId xmlns:a16="http://schemas.microsoft.com/office/drawing/2014/main" val="1183676963"/>
                    </a:ext>
                  </a:extLst>
                </a:gridCol>
                <a:gridCol w="3720661">
                  <a:extLst>
                    <a:ext uri="{9D8B030D-6E8A-4147-A177-3AD203B41FA5}">
                      <a16:colId xmlns:a16="http://schemas.microsoft.com/office/drawing/2014/main" val="3632211895"/>
                    </a:ext>
                  </a:extLst>
                </a:gridCol>
              </a:tblGrid>
              <a:tr h="117460">
                <a:tc>
                  <a:txBody>
                    <a:bodyPr/>
                    <a:lstStyle/>
                    <a:p>
                      <a:pPr algn="ctr"/>
                      <a:r>
                        <a:rPr lang="en-GB" sz="1200">
                          <a:latin typeface="+mj-lt"/>
                        </a:rPr>
                        <a:t>Ref</a:t>
                      </a:r>
                    </a:p>
                  </a:txBody>
                  <a:tcPr anchor="ctr"/>
                </a:tc>
                <a:tc>
                  <a:txBody>
                    <a:bodyPr/>
                    <a:lstStyle/>
                    <a:p>
                      <a:pPr algn="ctr"/>
                      <a:r>
                        <a:rPr lang="en-GB" sz="1200">
                          <a:latin typeface="+mj-lt"/>
                        </a:rPr>
                        <a:t>ACTION</a:t>
                      </a:r>
                    </a:p>
                  </a:txBody>
                  <a:tcPr anchor="ctr"/>
                </a:tc>
                <a:tc>
                  <a:txBody>
                    <a:bodyPr/>
                    <a:lstStyle/>
                    <a:p>
                      <a:pPr algn="ctr"/>
                      <a:r>
                        <a:rPr lang="en-GB" sz="1200">
                          <a:latin typeface="+mj-lt"/>
                        </a:rPr>
                        <a:t>OWNER</a:t>
                      </a:r>
                    </a:p>
                    <a:p>
                      <a:pPr algn="ctr"/>
                      <a:r>
                        <a:rPr lang="en-GB" sz="1200">
                          <a:latin typeface="+mj-lt"/>
                        </a:rPr>
                        <a:t>(Work Area)</a:t>
                      </a:r>
                    </a:p>
                  </a:txBody>
                  <a:tcPr anchor="ctr"/>
                </a:tc>
                <a:tc>
                  <a:txBody>
                    <a:bodyPr/>
                    <a:lstStyle/>
                    <a:p>
                      <a:pPr algn="ctr"/>
                      <a:r>
                        <a:rPr lang="en-GB" sz="1200">
                          <a:latin typeface="+mj-lt"/>
                        </a:rPr>
                        <a:t>DUE DATE</a:t>
                      </a:r>
                    </a:p>
                  </a:txBody>
                  <a:tcPr anchor="ctr"/>
                </a:tc>
                <a:tc>
                  <a:txBody>
                    <a:bodyPr/>
                    <a:lstStyle/>
                    <a:p>
                      <a:pPr algn="ctr"/>
                      <a:r>
                        <a:rPr lang="en-GB" sz="1200">
                          <a:latin typeface="+mj-lt"/>
                        </a:rPr>
                        <a:t>SUCCESS CRITERIA</a:t>
                      </a:r>
                    </a:p>
                  </a:txBody>
                  <a:tcPr anchor="ctr"/>
                </a:tc>
                <a:extLst>
                  <a:ext uri="{0D108BD9-81ED-4DB2-BD59-A6C34878D82A}">
                    <a16:rowId xmlns:a16="http://schemas.microsoft.com/office/drawing/2014/main" val="1466195714"/>
                  </a:ext>
                </a:extLst>
              </a:tr>
              <a:tr h="184999">
                <a:tc>
                  <a:txBody>
                    <a:bodyPr/>
                    <a:lstStyle/>
                    <a:p>
                      <a:pPr algn="ctr">
                        <a:lnSpc>
                          <a:spcPct val="100000"/>
                        </a:lnSpc>
                        <a:spcAft>
                          <a:spcPts val="0"/>
                        </a:spcAft>
                        <a:buNone/>
                      </a:pPr>
                      <a:r>
                        <a:rPr lang="en-GB" sz="1200" b="0" strike="noStrike" kern="100">
                          <a:solidFill>
                            <a:schemeClr val="tx1"/>
                          </a:solidFill>
                          <a:effectLst/>
                          <a:latin typeface="+mn-lt"/>
                          <a:ea typeface="Aptos" panose="020B0004020202020204" pitchFamily="34" charset="0"/>
                          <a:cs typeface="Arial"/>
                        </a:rPr>
                        <a:t>26/27 1 (IN2)</a:t>
                      </a:r>
                    </a:p>
                  </a:txBody>
                  <a:tcPr marL="68580" marR="68580" marT="0" marB="0" anchor="ctr">
                    <a:solidFill>
                      <a:srgbClr val="FFDDD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kern="100">
                          <a:solidFill>
                            <a:schemeClr val="tx1"/>
                          </a:solidFill>
                          <a:effectLst/>
                          <a:latin typeface="+mn-lt"/>
                          <a:cs typeface="Arial"/>
                        </a:rPr>
                        <a:t>Codify monitoring of flexible working and family-related decisions. Document how applications are reviewed, and how decisions are recorded.</a:t>
                      </a:r>
                    </a:p>
                  </a:txBody>
                  <a:tcPr marL="68580" marR="68580" marT="0" marB="0" anchor="ctr">
                    <a:solidFill>
                      <a:srgbClr val="FFDDD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00" cap="none" spc="0" normalizeH="0" baseline="0" noProof="0">
                          <a:ln>
                            <a:noFill/>
                          </a:ln>
                          <a:solidFill>
                            <a:schemeClr val="tx1"/>
                          </a:solidFill>
                          <a:effectLst/>
                          <a:uLnTx/>
                          <a:uFillTx/>
                          <a:latin typeface="Clarity City Medium"/>
                          <a:ea typeface="Aptos" panose="020B0004020202020204" pitchFamily="34" charset="0"/>
                          <a:cs typeface="Arial"/>
                        </a:rPr>
                        <a:t>COO and HR Manager (Running LS)</a:t>
                      </a:r>
                    </a:p>
                  </a:txBody>
                  <a:tcPr marL="68580" marR="68580" marT="0" marB="0" anchor="ctr">
                    <a:solidFill>
                      <a:srgbClr val="FFDDD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00" cap="none" spc="0" normalizeH="0" baseline="0" noProof="0">
                          <a:ln>
                            <a:noFill/>
                          </a:ln>
                          <a:solidFill>
                            <a:schemeClr val="tx1"/>
                          </a:solidFill>
                          <a:effectLst/>
                          <a:uLnTx/>
                          <a:uFillTx/>
                          <a:latin typeface="Clarity City Medium"/>
                          <a:ea typeface="Aptos" panose="020B0004020202020204" pitchFamily="34" charset="0"/>
                          <a:cs typeface="Arial"/>
                        </a:rPr>
                        <a:t>Mar 2027</a:t>
                      </a:r>
                    </a:p>
                  </a:txBody>
                  <a:tcPr marL="68580" marR="68580" marT="0" marB="0" anchor="ctr">
                    <a:solidFill>
                      <a:srgbClr val="FFDDDD"/>
                    </a:solidFill>
                  </a:tcPr>
                </a:tc>
                <a:tc>
                  <a:txBody>
                    <a:bodyPr/>
                    <a:lstStyle/>
                    <a:p>
                      <a:pPr marL="171450" lvl="0" indent="-171450" algn="l">
                        <a:lnSpc>
                          <a:spcPct val="100000"/>
                        </a:lnSpc>
                        <a:spcAft>
                          <a:spcPts val="0"/>
                        </a:spcAft>
                        <a:buFont typeface="Arial" panose="020B0604020202020204" pitchFamily="34" charset="0"/>
                        <a:buChar char="•"/>
                      </a:pPr>
                      <a:r>
                        <a:rPr lang="en-US" sz="1200" b="0" kern="100">
                          <a:solidFill>
                            <a:schemeClr val="tx1"/>
                          </a:solidFill>
                          <a:effectLst/>
                          <a:latin typeface="+mn-lt"/>
                          <a:ea typeface="+mn-ea"/>
                          <a:cs typeface="Arial"/>
                        </a:rPr>
                        <a:t>Documented monitoring process in place.  </a:t>
                      </a:r>
                    </a:p>
                    <a:p>
                      <a:pPr marL="171450" lvl="0" indent="-171450" algn="l">
                        <a:lnSpc>
                          <a:spcPct val="100000"/>
                        </a:lnSpc>
                        <a:spcAft>
                          <a:spcPts val="0"/>
                        </a:spcAft>
                        <a:buFont typeface="Arial" panose="020B0604020202020204" pitchFamily="34" charset="0"/>
                        <a:buChar char="•"/>
                      </a:pPr>
                      <a:r>
                        <a:rPr lang="en-US" sz="1200" b="0" kern="100">
                          <a:solidFill>
                            <a:schemeClr val="tx1"/>
                          </a:solidFill>
                          <a:effectLst/>
                          <a:latin typeface="+mn-lt"/>
                          <a:ea typeface="+mn-ea"/>
                          <a:cs typeface="Arial"/>
                        </a:rPr>
                        <a:t>Meets GDEIB benchmark 7.7, moving Category 7 from Level 3 to Level 4.</a:t>
                      </a:r>
                    </a:p>
                  </a:txBody>
                  <a:tcPr marL="68580" marR="68580" marT="0" marB="0" anchor="ctr">
                    <a:solidFill>
                      <a:srgbClr val="FFDDDD"/>
                    </a:solidFill>
                  </a:tcPr>
                </a:tc>
                <a:extLst>
                  <a:ext uri="{0D108BD9-81ED-4DB2-BD59-A6C34878D82A}">
                    <a16:rowId xmlns:a16="http://schemas.microsoft.com/office/drawing/2014/main" val="3471488090"/>
                  </a:ext>
                </a:extLst>
              </a:tr>
              <a:tr h="184999">
                <a:tc>
                  <a:txBody>
                    <a:bodyPr/>
                    <a:lstStyle/>
                    <a:p>
                      <a:pPr algn="ctr">
                        <a:lnSpc>
                          <a:spcPct val="100000"/>
                        </a:lnSpc>
                        <a:spcAft>
                          <a:spcPts val="0"/>
                        </a:spcAft>
                        <a:buNone/>
                      </a:pPr>
                      <a:r>
                        <a:rPr lang="en-GB" sz="1200" b="0" strike="noStrike" kern="100">
                          <a:solidFill>
                            <a:schemeClr val="tx1"/>
                          </a:solidFill>
                          <a:effectLst/>
                          <a:latin typeface="+mn-lt"/>
                          <a:ea typeface="Aptos" panose="020B0004020202020204" pitchFamily="34" charset="0"/>
                          <a:cs typeface="Arial"/>
                        </a:rPr>
                        <a:t>26/27 2 (IN2)</a:t>
                      </a:r>
                    </a:p>
                  </a:txBody>
                  <a:tcPr marL="68580" marR="68580" marT="0" marB="0" anchor="ctr">
                    <a:solidFill>
                      <a:srgbClr val="FFDDDD"/>
                    </a:solidFill>
                  </a:tcPr>
                </a:tc>
                <a:tc>
                  <a:txBody>
                    <a:bodyPr/>
                    <a:lstStyle/>
                    <a:p>
                      <a:pPr marL="0" indent="0" algn="ctr" rtl="0" eaLnBrk="1" latinLnBrk="0" hangingPunct="1">
                        <a:lnSpc>
                          <a:spcPct val="90000"/>
                        </a:lnSpc>
                        <a:spcBef>
                          <a:spcPts val="0"/>
                        </a:spcBef>
                        <a:spcAft>
                          <a:spcPts val="600"/>
                        </a:spcAft>
                        <a:buFont typeface="Arial" panose="020B0604020202020204" pitchFamily="34" charset="0"/>
                        <a:buNone/>
                      </a:pPr>
                      <a:r>
                        <a:rPr lang="en-GB" sz="1200" kern="1200" spc="-10" baseline="0">
                          <a:solidFill>
                            <a:schemeClr val="tx1"/>
                          </a:solidFill>
                          <a:latin typeface="+mn-lt"/>
                          <a:ea typeface="+mn-ea"/>
                          <a:cs typeface="+mn-cs"/>
                        </a:rPr>
                        <a:t>Document and publish progression pathway criteria, consulted upon with EDI Core Group.</a:t>
                      </a:r>
                    </a:p>
                  </a:txBody>
                  <a:tcPr marL="68580" marR="68580" marT="0" marB="0" anchor="ctr">
                    <a:solidFill>
                      <a:srgbClr val="FFDDDD"/>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1200" b="0" i="0" u="none" strike="noStrike" kern="100" cap="none" spc="0" normalizeH="0" baseline="0" noProof="0">
                          <a:ln>
                            <a:noFill/>
                          </a:ln>
                          <a:solidFill>
                            <a:schemeClr val="tx1"/>
                          </a:solidFill>
                          <a:effectLst/>
                          <a:uLnTx/>
                          <a:uFillTx/>
                          <a:latin typeface="+mn-lt"/>
                          <a:ea typeface="Aptos" panose="020B0004020202020204" pitchFamily="34" charset="0"/>
                          <a:cs typeface="Arial"/>
                        </a:rPr>
                        <a:t>HR Manager</a:t>
                      </a:r>
                      <a:endParaRPr kumimoji="0" lang="en-GB" sz="1200" b="0" i="0" u="none" strike="noStrike" kern="100" cap="none" spc="0" normalizeH="0" baseline="0" noProof="0">
                        <a:ln>
                          <a:noFill/>
                        </a:ln>
                        <a:solidFill>
                          <a:schemeClr val="tx1"/>
                        </a:solidFill>
                        <a:effectLst/>
                        <a:uLnTx/>
                        <a:uFillTx/>
                        <a:latin typeface="+mn-lt"/>
                        <a:ea typeface="Aptos" panose="020B0004020202020204" pitchFamily="34" charset="0"/>
                        <a:cs typeface="Arial"/>
                      </a:endParaRPr>
                    </a:p>
                  </a:txBody>
                  <a:tcPr marL="68580" marR="68580" marT="0" marB="0" anchor="ctr">
                    <a:solidFill>
                      <a:srgbClr val="FFDDD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00" cap="none" spc="0" normalizeH="0" baseline="0" noProof="0">
                          <a:ln>
                            <a:noFill/>
                          </a:ln>
                          <a:solidFill>
                            <a:schemeClr val="tx1"/>
                          </a:solidFill>
                          <a:effectLst/>
                          <a:uLnTx/>
                          <a:uFillTx/>
                          <a:latin typeface="+mn-lt"/>
                          <a:ea typeface="Aptos" panose="020B0004020202020204" pitchFamily="34" charset="0"/>
                          <a:cs typeface="Arial"/>
                        </a:rPr>
                        <a:t>Mar 2027</a:t>
                      </a:r>
                    </a:p>
                  </a:txBody>
                  <a:tcPr marL="68580" marR="68580" marT="0" marB="0" anchor="ctr">
                    <a:solidFill>
                      <a:srgbClr val="FFDDDD"/>
                    </a:solidFill>
                  </a:tcPr>
                </a:tc>
                <a:tc>
                  <a:txBody>
                    <a:bodyPr/>
                    <a:lstStyle/>
                    <a:p>
                      <a:pPr marL="171450" indent="-171450" algn="l" defTabSz="914400" rtl="0" eaLnBrk="1" latinLnBrk="0" hangingPunct="1">
                        <a:lnSpc>
                          <a:spcPct val="90000"/>
                        </a:lnSpc>
                        <a:spcBef>
                          <a:spcPts val="0"/>
                        </a:spcBef>
                        <a:spcAft>
                          <a:spcPts val="600"/>
                        </a:spcAft>
                        <a:buFont typeface="Arial" panose="020B0604020202020204" pitchFamily="34" charset="0"/>
                        <a:buChar char="•"/>
                      </a:pPr>
                      <a:r>
                        <a:rPr lang="en-GB" sz="1200" kern="1200" spc="-10" baseline="0">
                          <a:solidFill>
                            <a:schemeClr val="tx1"/>
                          </a:solidFill>
                          <a:latin typeface="+mn-lt"/>
                          <a:ea typeface="+mn-ea"/>
                          <a:cs typeface="+mn-cs"/>
                        </a:rPr>
                        <a:t>Criteria published internally. Staff can self-assess readiness against criteria. Unsuccessful candidates can understand what they need to develop. </a:t>
                      </a:r>
                    </a:p>
                    <a:p>
                      <a:pPr marL="171450" indent="-171450" algn="l" defTabSz="914400" rtl="0" eaLnBrk="1" latinLnBrk="0" hangingPunct="1">
                        <a:lnSpc>
                          <a:spcPct val="90000"/>
                        </a:lnSpc>
                        <a:spcBef>
                          <a:spcPts val="0"/>
                        </a:spcBef>
                        <a:spcAft>
                          <a:spcPts val="600"/>
                        </a:spcAft>
                        <a:buFont typeface="Arial" panose="020B0604020202020204" pitchFamily="34" charset="0"/>
                        <a:buChar char="•"/>
                      </a:pPr>
                      <a:r>
                        <a:rPr lang="en-GB" sz="1200" kern="1200" spc="-10" baseline="0">
                          <a:solidFill>
                            <a:schemeClr val="tx1"/>
                          </a:solidFill>
                          <a:latin typeface="+mn-lt"/>
                          <a:ea typeface="+mn-ea"/>
                          <a:cs typeface="+mn-cs"/>
                        </a:rPr>
                        <a:t>Addresses GDEIB Category 5 evidence gap.</a:t>
                      </a:r>
                    </a:p>
                  </a:txBody>
                  <a:tcPr marL="68580" marR="68580" marT="0" marB="0" anchor="ctr">
                    <a:solidFill>
                      <a:srgbClr val="FFDDDD"/>
                    </a:solidFill>
                  </a:tcPr>
                </a:tc>
                <a:extLst>
                  <a:ext uri="{0D108BD9-81ED-4DB2-BD59-A6C34878D82A}">
                    <a16:rowId xmlns:a16="http://schemas.microsoft.com/office/drawing/2014/main" val="1476923028"/>
                  </a:ext>
                </a:extLst>
              </a:tr>
              <a:tr h="184999">
                <a:tc>
                  <a:txBody>
                    <a:bodyPr/>
                    <a:lstStyle/>
                    <a:p>
                      <a:pPr algn="ctr">
                        <a:lnSpc>
                          <a:spcPct val="100000"/>
                        </a:lnSpc>
                        <a:spcAft>
                          <a:spcPts val="0"/>
                        </a:spcAft>
                        <a:buNone/>
                      </a:pPr>
                      <a:r>
                        <a:rPr lang="en-GB" sz="1200" b="0" strike="noStrike" kern="100">
                          <a:solidFill>
                            <a:schemeClr val="tx1"/>
                          </a:solidFill>
                          <a:effectLst/>
                          <a:latin typeface="+mn-lt"/>
                          <a:ea typeface="Aptos" panose="020B0004020202020204" pitchFamily="34" charset="0"/>
                          <a:cs typeface="Arial"/>
                        </a:rPr>
                        <a:t>26/27 3 (IN2)</a:t>
                      </a:r>
                    </a:p>
                  </a:txBody>
                  <a:tcPr marL="68580" marR="68580" marT="0" marB="0" anchor="ctr">
                    <a:solidFill>
                      <a:srgbClr val="FFDDDD"/>
                    </a:solidFill>
                  </a:tcPr>
                </a:tc>
                <a:tc>
                  <a:txBody>
                    <a:bodyPr/>
                    <a:lstStyle/>
                    <a:p>
                      <a:pPr marL="0" indent="0" algn="ctr" rtl="0" eaLnBrk="1" latinLnBrk="0" hangingPunct="1">
                        <a:lnSpc>
                          <a:spcPct val="90000"/>
                        </a:lnSpc>
                        <a:spcBef>
                          <a:spcPts val="0"/>
                        </a:spcBef>
                        <a:spcAft>
                          <a:spcPts val="600"/>
                        </a:spcAft>
                        <a:buFont typeface="Arial" panose="020B0604020202020204" pitchFamily="34" charset="0"/>
                        <a:buNone/>
                      </a:pPr>
                      <a:r>
                        <a:rPr lang="en-GB" sz="1200" kern="1200" spc="-10" baseline="0">
                          <a:solidFill>
                            <a:schemeClr val="tx1"/>
                          </a:solidFill>
                          <a:latin typeface="+mn-lt"/>
                          <a:ea typeface="+mn-ea"/>
                          <a:cs typeface="+mn-cs"/>
                        </a:rPr>
                        <a:t>Document succession contingency for the EDI Chair role, including named cover for the parental leave period (June–September 2026).</a:t>
                      </a:r>
                    </a:p>
                  </a:txBody>
                  <a:tcPr marL="68580" marR="68580" marT="0" marB="0" anchor="ctr">
                    <a:solidFill>
                      <a:srgbClr val="FFDDDD"/>
                    </a:solidFill>
                  </a:tcPr>
                </a:tc>
                <a:tc>
                  <a:txBody>
                    <a:bodyPr/>
                    <a:lstStyle/>
                    <a:p>
                      <a:pPr marL="0" indent="0" algn="ctr" defTabSz="914400" rtl="0" eaLnBrk="1" latinLnBrk="0" hangingPunct="1">
                        <a:lnSpc>
                          <a:spcPct val="90000"/>
                        </a:lnSpc>
                        <a:spcBef>
                          <a:spcPts val="0"/>
                        </a:spcBef>
                        <a:spcAft>
                          <a:spcPts val="600"/>
                        </a:spcAft>
                        <a:buFont typeface="Arial" panose="020B0604020202020204" pitchFamily="34" charset="0"/>
                        <a:buNone/>
                      </a:pPr>
                      <a:r>
                        <a:rPr lang="en-GB" sz="1200" kern="1200" spc="-10" baseline="0">
                          <a:solidFill>
                            <a:schemeClr val="tx1"/>
                          </a:solidFill>
                          <a:latin typeface="+mn-lt"/>
                          <a:ea typeface="+mn-ea"/>
                          <a:cs typeface="+mn-cs"/>
                        </a:rPr>
                        <a:t>EDI Chair, with EDI Core Group</a:t>
                      </a:r>
                    </a:p>
                  </a:txBody>
                  <a:tcPr marL="68580" marR="68580" marT="0" marB="0" anchor="ctr">
                    <a:solidFill>
                      <a:srgbClr val="FFDDDD"/>
                    </a:solidFill>
                  </a:tcPr>
                </a:tc>
                <a:tc>
                  <a:txBody>
                    <a:bodyPr/>
                    <a:lstStyle/>
                    <a:p>
                      <a:pPr marL="0" indent="0" algn="ctr" rtl="0" eaLnBrk="1" latinLnBrk="0" hangingPunct="1">
                        <a:lnSpc>
                          <a:spcPct val="90000"/>
                        </a:lnSpc>
                        <a:spcBef>
                          <a:spcPts val="0"/>
                        </a:spcBef>
                        <a:spcAft>
                          <a:spcPts val="600"/>
                        </a:spcAft>
                        <a:buFont typeface="Arial" panose="020B0604020202020204" pitchFamily="34" charset="0"/>
                        <a:buNone/>
                      </a:pPr>
                      <a:r>
                        <a:rPr lang="en-GB" sz="1200" kern="1200" spc="-10" baseline="0">
                          <a:solidFill>
                            <a:schemeClr val="tx1"/>
                          </a:solidFill>
                          <a:latin typeface="+mn-lt"/>
                          <a:ea typeface="+mn-ea"/>
                          <a:cs typeface="+mn-cs"/>
                        </a:rPr>
                        <a:t>Mar 2027</a:t>
                      </a:r>
                    </a:p>
                  </a:txBody>
                  <a:tcPr marL="68580" marR="68580" marT="0" marB="0" anchor="ctr">
                    <a:solidFill>
                      <a:srgbClr val="FFDDDD"/>
                    </a:solidFill>
                  </a:tcPr>
                </a:tc>
                <a:tc>
                  <a:txBody>
                    <a:bodyPr/>
                    <a:lstStyle/>
                    <a:p>
                      <a:pPr marL="171450" indent="-171450" algn="l" defTabSz="914400" rtl="0" eaLnBrk="1" latinLnBrk="0" hangingPunct="1">
                        <a:lnSpc>
                          <a:spcPct val="90000"/>
                        </a:lnSpc>
                        <a:spcBef>
                          <a:spcPts val="0"/>
                        </a:spcBef>
                        <a:spcAft>
                          <a:spcPts val="600"/>
                        </a:spcAft>
                        <a:buFont typeface="Arial" panose="020B0604020202020204" pitchFamily="34" charset="0"/>
                        <a:buChar char="•"/>
                      </a:pPr>
                      <a:r>
                        <a:rPr lang="en-GB" sz="1200" kern="1200" spc="-10" baseline="0">
                          <a:solidFill>
                            <a:schemeClr val="tx1"/>
                          </a:solidFill>
                          <a:latin typeface="+mn-lt"/>
                          <a:ea typeface="+mn-ea"/>
                          <a:cs typeface="+mn-cs"/>
                        </a:rPr>
                        <a:t>Contingency arrangement documented in EDI Core Group Terms of Reference. Cover lead identified and briefed. Re-election and term extension process documented.</a:t>
                      </a:r>
                    </a:p>
                  </a:txBody>
                  <a:tcPr marL="68580" marR="68580" marT="0" marB="0" anchor="ctr">
                    <a:solidFill>
                      <a:srgbClr val="FFDDDD"/>
                    </a:solidFill>
                  </a:tcPr>
                </a:tc>
                <a:extLst>
                  <a:ext uri="{0D108BD9-81ED-4DB2-BD59-A6C34878D82A}">
                    <a16:rowId xmlns:a16="http://schemas.microsoft.com/office/drawing/2014/main" val="2959090584"/>
                  </a:ext>
                </a:extLst>
              </a:tr>
              <a:tr h="301480">
                <a:tc>
                  <a:txBody>
                    <a:bodyPr/>
                    <a:lstStyle/>
                    <a:p>
                      <a:pPr algn="ctr">
                        <a:lnSpc>
                          <a:spcPct val="100000"/>
                        </a:lnSpc>
                        <a:spcAft>
                          <a:spcPts val="0"/>
                        </a:spcAft>
                        <a:buNone/>
                      </a:pPr>
                      <a:r>
                        <a:rPr lang="en-GB" sz="1200" b="0" strike="noStrike" kern="100">
                          <a:solidFill>
                            <a:schemeClr val="tx1"/>
                          </a:solidFill>
                          <a:effectLst/>
                          <a:latin typeface="+mn-lt"/>
                          <a:ea typeface="Aptos" panose="020B0004020202020204" pitchFamily="34" charset="0"/>
                          <a:cs typeface="Arial"/>
                        </a:rPr>
                        <a:t>26/27 4 (IN2)</a:t>
                      </a:r>
                    </a:p>
                  </a:txBody>
                  <a:tcPr marL="68580" marR="68580" marT="0" marB="0" anchor="ctr">
                    <a:solidFill>
                      <a:srgbClr val="FFDDDD"/>
                    </a:solidFill>
                  </a:tcPr>
                </a:tc>
                <a:tc>
                  <a:txBody>
                    <a:bodyPr/>
                    <a:lstStyle/>
                    <a:p>
                      <a:pPr marL="0" indent="0" algn="ctr" rtl="0" eaLnBrk="1" latinLnBrk="0" hangingPunct="1">
                        <a:lnSpc>
                          <a:spcPct val="90000"/>
                        </a:lnSpc>
                        <a:spcBef>
                          <a:spcPts val="0"/>
                        </a:spcBef>
                        <a:spcAft>
                          <a:spcPts val="600"/>
                        </a:spcAft>
                        <a:buFont typeface="Arial" panose="020B0604020202020204" pitchFamily="34" charset="0"/>
                        <a:buNone/>
                      </a:pPr>
                      <a:r>
                        <a:rPr lang="en-GB" sz="1200" kern="1200" spc="-10" baseline="0">
                          <a:solidFill>
                            <a:schemeClr val="tx1"/>
                          </a:solidFill>
                          <a:latin typeface="+mn-lt"/>
                          <a:ea typeface="+mn-ea"/>
                          <a:cs typeface="+mn-cs"/>
                        </a:rPr>
                        <a:t>Document the job level classification framework once completed.</a:t>
                      </a:r>
                    </a:p>
                  </a:txBody>
                  <a:tcPr marL="68580" marR="68580" marT="0" marB="0" anchor="ctr">
                    <a:solidFill>
                      <a:srgbClr val="FFDDDD"/>
                    </a:solidFill>
                  </a:tcPr>
                </a:tc>
                <a:tc>
                  <a:txBody>
                    <a:bodyPr/>
                    <a:lstStyle/>
                    <a:p>
                      <a:pPr marL="0" indent="0" algn="ctr" defTabSz="914400" rtl="0" eaLnBrk="1" latinLnBrk="0" hangingPunct="1">
                        <a:lnSpc>
                          <a:spcPct val="90000"/>
                        </a:lnSpc>
                        <a:spcBef>
                          <a:spcPts val="0"/>
                        </a:spcBef>
                        <a:spcAft>
                          <a:spcPts val="600"/>
                        </a:spcAft>
                        <a:buFont typeface="Arial" panose="020B0604020202020204" pitchFamily="34" charset="0"/>
                        <a:buNone/>
                      </a:pPr>
                      <a:r>
                        <a:rPr lang="en-GB" sz="1200" kern="1200" spc="-10" baseline="0">
                          <a:solidFill>
                            <a:schemeClr val="tx1"/>
                          </a:solidFill>
                          <a:latin typeface="+mn-lt"/>
                          <a:ea typeface="+mn-ea"/>
                          <a:cs typeface="+mn-cs"/>
                        </a:rPr>
                        <a:t>HR Manager</a:t>
                      </a:r>
                    </a:p>
                    <a:p>
                      <a:pPr marL="0" indent="0" algn="ctr" defTabSz="914400" rtl="0" eaLnBrk="1" latinLnBrk="0" hangingPunct="1">
                        <a:lnSpc>
                          <a:spcPct val="90000"/>
                        </a:lnSpc>
                        <a:spcBef>
                          <a:spcPts val="0"/>
                        </a:spcBef>
                        <a:spcAft>
                          <a:spcPts val="600"/>
                        </a:spcAft>
                        <a:buFont typeface="Arial" panose="020B0604020202020204" pitchFamily="34" charset="0"/>
                        <a:buNone/>
                      </a:pPr>
                      <a:r>
                        <a:rPr lang="en-GB" sz="1200" kern="1200" spc="-10" baseline="0">
                          <a:solidFill>
                            <a:schemeClr val="tx1"/>
                          </a:solidFill>
                          <a:latin typeface="+mn-lt"/>
                          <a:ea typeface="+mn-ea"/>
                          <a:cs typeface="+mn-cs"/>
                        </a:rPr>
                        <a:t>(Running LS)</a:t>
                      </a:r>
                    </a:p>
                  </a:txBody>
                  <a:tcPr marL="68580" marR="68580" marT="0" marB="0" anchor="ctr">
                    <a:solidFill>
                      <a:srgbClr val="FFDDDD"/>
                    </a:solidFill>
                  </a:tcPr>
                </a:tc>
                <a:tc>
                  <a:txBody>
                    <a:bodyPr/>
                    <a:lstStyle/>
                    <a:p>
                      <a:pPr marL="0" indent="0" algn="ctr" rtl="0" eaLnBrk="1" latinLnBrk="0" hangingPunct="1">
                        <a:lnSpc>
                          <a:spcPct val="90000"/>
                        </a:lnSpc>
                        <a:spcBef>
                          <a:spcPts val="0"/>
                        </a:spcBef>
                        <a:spcAft>
                          <a:spcPts val="600"/>
                        </a:spcAft>
                        <a:buFont typeface="Arial" panose="020B0604020202020204" pitchFamily="34" charset="0"/>
                        <a:buNone/>
                      </a:pPr>
                      <a:r>
                        <a:rPr lang="en-GB" sz="1200" kern="1200" spc="-10" baseline="0">
                          <a:solidFill>
                            <a:schemeClr val="tx1"/>
                          </a:solidFill>
                          <a:latin typeface="+mn-lt"/>
                          <a:ea typeface="+mn-ea"/>
                          <a:cs typeface="+mn-cs"/>
                        </a:rPr>
                        <a:t>Mar 2027</a:t>
                      </a:r>
                    </a:p>
                  </a:txBody>
                  <a:tcPr marL="68580" marR="68580" marT="0" marB="0" anchor="ctr">
                    <a:solidFill>
                      <a:srgbClr val="FFDDDD"/>
                    </a:solidFill>
                  </a:tcPr>
                </a:tc>
                <a:tc>
                  <a:txBody>
                    <a:bodyPr/>
                    <a:lstStyle/>
                    <a:p>
                      <a:pPr marL="171450" indent="-171450" algn="l" defTabSz="914400" rtl="0" eaLnBrk="1" latinLnBrk="0" hangingPunct="1">
                        <a:lnSpc>
                          <a:spcPct val="90000"/>
                        </a:lnSpc>
                        <a:spcBef>
                          <a:spcPts val="0"/>
                        </a:spcBef>
                        <a:spcAft>
                          <a:spcPts val="600"/>
                        </a:spcAft>
                        <a:buFont typeface="Arial" panose="020B0604020202020204" pitchFamily="34" charset="0"/>
                        <a:buChar char="•"/>
                      </a:pPr>
                      <a:r>
                        <a:rPr lang="en-GB" sz="1200" kern="1200" spc="-10" baseline="0">
                          <a:solidFill>
                            <a:schemeClr val="tx1"/>
                          </a:solidFill>
                          <a:latin typeface="+mn-lt"/>
                          <a:ea typeface="+mn-ea"/>
                          <a:cs typeface="+mn-cs"/>
                        </a:rPr>
                        <a:t>Documented framework provides objective evidence for GDEIB benchmarks 6.6 and 6.13. </a:t>
                      </a:r>
                    </a:p>
                    <a:p>
                      <a:pPr marL="171450" indent="-171450" algn="l" defTabSz="914400" rtl="0" eaLnBrk="1" latinLnBrk="0" hangingPunct="1">
                        <a:lnSpc>
                          <a:spcPct val="90000"/>
                        </a:lnSpc>
                        <a:spcBef>
                          <a:spcPts val="0"/>
                        </a:spcBef>
                        <a:spcAft>
                          <a:spcPts val="600"/>
                        </a:spcAft>
                        <a:buFont typeface="Arial" panose="020B0604020202020204" pitchFamily="34" charset="0"/>
                        <a:buChar char="•"/>
                      </a:pPr>
                      <a:r>
                        <a:rPr lang="en-GB" sz="1200" kern="1200" spc="-10" baseline="0">
                          <a:solidFill>
                            <a:schemeClr val="tx1"/>
                          </a:solidFill>
                          <a:latin typeface="+mn-lt"/>
                          <a:ea typeface="+mn-ea"/>
                          <a:cs typeface="+mn-cs"/>
                        </a:rPr>
                        <a:t>Used as the basis for consistent salary decisions.</a:t>
                      </a:r>
                    </a:p>
                  </a:txBody>
                  <a:tcPr marL="68580" marR="68580" marT="0" marB="0" anchor="ctr">
                    <a:solidFill>
                      <a:srgbClr val="FFDDDD"/>
                    </a:solidFill>
                  </a:tcPr>
                </a:tc>
                <a:extLst>
                  <a:ext uri="{0D108BD9-81ED-4DB2-BD59-A6C34878D82A}">
                    <a16:rowId xmlns:a16="http://schemas.microsoft.com/office/drawing/2014/main" val="2151218676"/>
                  </a:ext>
                </a:extLst>
              </a:tr>
            </a:tbl>
          </a:graphicData>
        </a:graphic>
      </p:graphicFrame>
    </p:spTree>
    <p:extLst>
      <p:ext uri="{BB962C8B-B14F-4D97-AF65-F5344CB8AC3E}">
        <p14:creationId xmlns:p14="http://schemas.microsoft.com/office/powerpoint/2010/main" val="2705970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E3B055-CD5A-834D-308F-4FEB6EBBAE1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A904C39-72FC-1F56-E517-75EEFDA111A1}"/>
              </a:ext>
            </a:extLst>
          </p:cNvPr>
          <p:cNvSpPr>
            <a:spLocks noGrp="1"/>
          </p:cNvSpPr>
          <p:nvPr>
            <p:ph type="title"/>
          </p:nvPr>
        </p:nvSpPr>
        <p:spPr/>
        <p:txBody>
          <a:bodyPr/>
          <a:lstStyle/>
          <a:p>
            <a:r>
              <a:rPr lang="en-GB"/>
              <a:t>26/27 PRIORITY ACTIONS (2)</a:t>
            </a:r>
          </a:p>
        </p:txBody>
      </p:sp>
      <p:graphicFrame>
        <p:nvGraphicFramePr>
          <p:cNvPr id="8" name="Content Placeholder 7">
            <a:extLst>
              <a:ext uri="{FF2B5EF4-FFF2-40B4-BE49-F238E27FC236}">
                <a16:creationId xmlns:a16="http://schemas.microsoft.com/office/drawing/2014/main" id="{541A7F32-F54B-9CF3-6AED-760CA90E6A2B}"/>
              </a:ext>
            </a:extLst>
          </p:cNvPr>
          <p:cNvGraphicFramePr>
            <a:graphicFrameLocks noGrp="1"/>
          </p:cNvGraphicFramePr>
          <p:nvPr>
            <p:ph idx="1"/>
            <p:extLst>
              <p:ext uri="{D42A27DB-BD31-4B8C-83A1-F6EECF244321}">
                <p14:modId xmlns:p14="http://schemas.microsoft.com/office/powerpoint/2010/main" val="3170722586"/>
              </p:ext>
            </p:extLst>
          </p:nvPr>
        </p:nvGraphicFramePr>
        <p:xfrm>
          <a:off x="310793" y="954175"/>
          <a:ext cx="11570413" cy="5577840"/>
        </p:xfrm>
        <a:graphic>
          <a:graphicData uri="http://schemas.openxmlformats.org/drawingml/2006/table">
            <a:tbl>
              <a:tblPr firstRow="1" bandRow="1">
                <a:tableStyleId>{5C22544A-7EE6-4342-B048-85BDC9FD1C3A}</a:tableStyleId>
              </a:tblPr>
              <a:tblGrid>
                <a:gridCol w="934683">
                  <a:extLst>
                    <a:ext uri="{9D8B030D-6E8A-4147-A177-3AD203B41FA5}">
                      <a16:colId xmlns:a16="http://schemas.microsoft.com/office/drawing/2014/main" val="2334015800"/>
                    </a:ext>
                  </a:extLst>
                </a:gridCol>
                <a:gridCol w="2995448">
                  <a:extLst>
                    <a:ext uri="{9D8B030D-6E8A-4147-A177-3AD203B41FA5}">
                      <a16:colId xmlns:a16="http://schemas.microsoft.com/office/drawing/2014/main" val="325544844"/>
                    </a:ext>
                  </a:extLst>
                </a:gridCol>
                <a:gridCol w="1387366">
                  <a:extLst>
                    <a:ext uri="{9D8B030D-6E8A-4147-A177-3AD203B41FA5}">
                      <a16:colId xmlns:a16="http://schemas.microsoft.com/office/drawing/2014/main" val="3480616737"/>
                    </a:ext>
                  </a:extLst>
                </a:gridCol>
                <a:gridCol w="1119351">
                  <a:extLst>
                    <a:ext uri="{9D8B030D-6E8A-4147-A177-3AD203B41FA5}">
                      <a16:colId xmlns:a16="http://schemas.microsoft.com/office/drawing/2014/main" val="1183676963"/>
                    </a:ext>
                  </a:extLst>
                </a:gridCol>
                <a:gridCol w="5133565">
                  <a:extLst>
                    <a:ext uri="{9D8B030D-6E8A-4147-A177-3AD203B41FA5}">
                      <a16:colId xmlns:a16="http://schemas.microsoft.com/office/drawing/2014/main" val="3632211895"/>
                    </a:ext>
                  </a:extLst>
                </a:gridCol>
              </a:tblGrid>
              <a:tr h="0">
                <a:tc>
                  <a:txBody>
                    <a:bodyPr/>
                    <a:lstStyle/>
                    <a:p>
                      <a:pPr marL="0" indent="0" algn="ctr">
                        <a:buFont typeface="Arial" panose="020B0604020202020204" pitchFamily="34" charset="0"/>
                        <a:buNone/>
                      </a:pPr>
                      <a:r>
                        <a:rPr lang="en-GB" sz="1200" b="0">
                          <a:latin typeface="+mn-lt"/>
                        </a:rPr>
                        <a:t>Ref</a:t>
                      </a:r>
                    </a:p>
                  </a:txBody>
                  <a:tcPr anchor="ctr"/>
                </a:tc>
                <a:tc>
                  <a:txBody>
                    <a:bodyPr/>
                    <a:lstStyle/>
                    <a:p>
                      <a:pPr marL="0" indent="0" algn="ctr">
                        <a:buFont typeface="Arial" panose="020B0604020202020204" pitchFamily="34" charset="0"/>
                        <a:buNone/>
                      </a:pPr>
                      <a:r>
                        <a:rPr lang="en-GB" sz="1200" b="0">
                          <a:latin typeface="+mn-lt"/>
                        </a:rPr>
                        <a:t>ACTION</a:t>
                      </a:r>
                    </a:p>
                  </a:txBody>
                  <a:tcPr anchor="ctr"/>
                </a:tc>
                <a:tc>
                  <a:txBody>
                    <a:bodyPr/>
                    <a:lstStyle/>
                    <a:p>
                      <a:pPr marL="0" indent="0" algn="ctr">
                        <a:buFont typeface="Arial" panose="020B0604020202020204" pitchFamily="34" charset="0"/>
                        <a:buNone/>
                      </a:pPr>
                      <a:r>
                        <a:rPr lang="en-GB" sz="1200" b="0">
                          <a:latin typeface="+mn-lt"/>
                        </a:rPr>
                        <a:t>OWNER</a:t>
                      </a:r>
                    </a:p>
                    <a:p>
                      <a:pPr marL="0" indent="0" algn="ctr">
                        <a:buFont typeface="Arial" panose="020B0604020202020204" pitchFamily="34" charset="0"/>
                        <a:buNone/>
                      </a:pPr>
                      <a:r>
                        <a:rPr lang="en-GB" sz="1200" b="0">
                          <a:latin typeface="+mn-lt"/>
                        </a:rPr>
                        <a:t>(Work Area)</a:t>
                      </a:r>
                    </a:p>
                  </a:txBody>
                  <a:tcPr anchor="ctr"/>
                </a:tc>
                <a:tc>
                  <a:txBody>
                    <a:bodyPr/>
                    <a:lstStyle/>
                    <a:p>
                      <a:pPr marL="0" indent="0" algn="ctr">
                        <a:buFont typeface="Arial" panose="020B0604020202020204" pitchFamily="34" charset="0"/>
                        <a:buNone/>
                      </a:pPr>
                      <a:r>
                        <a:rPr lang="en-GB" sz="1200" b="0">
                          <a:latin typeface="+mn-lt"/>
                        </a:rPr>
                        <a:t>DUE DATE</a:t>
                      </a:r>
                    </a:p>
                  </a:txBody>
                  <a:tcPr anchor="ctr"/>
                </a:tc>
                <a:tc>
                  <a:txBody>
                    <a:bodyPr/>
                    <a:lstStyle/>
                    <a:p>
                      <a:pPr marL="0" indent="0" algn="ctr">
                        <a:buFont typeface="Arial" panose="020B0604020202020204" pitchFamily="34" charset="0"/>
                        <a:buNone/>
                      </a:pPr>
                      <a:r>
                        <a:rPr lang="en-GB" sz="1200" b="0">
                          <a:latin typeface="+mn-lt"/>
                        </a:rPr>
                        <a:t>SUCCESS CRITERIA</a:t>
                      </a:r>
                    </a:p>
                  </a:txBody>
                  <a:tcPr anchor="ctr"/>
                </a:tc>
                <a:extLst>
                  <a:ext uri="{0D108BD9-81ED-4DB2-BD59-A6C34878D82A}">
                    <a16:rowId xmlns:a16="http://schemas.microsoft.com/office/drawing/2014/main" val="1466195714"/>
                  </a:ext>
                </a:extLst>
              </a:tr>
              <a:tr h="469746">
                <a:tc>
                  <a:txBody>
                    <a:bodyPr/>
                    <a:lstStyle/>
                    <a:p>
                      <a:pPr algn="ctr">
                        <a:lnSpc>
                          <a:spcPct val="100000"/>
                        </a:lnSpc>
                        <a:spcAft>
                          <a:spcPts val="0"/>
                        </a:spcAft>
                        <a:buNone/>
                      </a:pPr>
                      <a:r>
                        <a:rPr lang="en-GB" sz="1200" b="0" strike="noStrike" kern="100">
                          <a:solidFill>
                            <a:schemeClr val="tx1"/>
                          </a:solidFill>
                          <a:effectLst/>
                          <a:latin typeface="+mn-lt"/>
                          <a:ea typeface="Aptos" panose="020B0004020202020204" pitchFamily="34" charset="0"/>
                          <a:cs typeface="Arial"/>
                        </a:rPr>
                        <a:t>26/27 5 (IN3/EX1)</a:t>
                      </a:r>
                    </a:p>
                  </a:txBody>
                  <a:tcPr marL="68580" marR="68580" marT="0" marB="0" anchor="ctr">
                    <a:solidFill>
                      <a:srgbClr val="FFDDDD"/>
                    </a:solidFill>
                  </a:tcPr>
                </a:tc>
                <a:tc>
                  <a:txBody>
                    <a:bodyPr/>
                    <a:lstStyle/>
                    <a:p>
                      <a:pPr algn="ctr">
                        <a:lnSpc>
                          <a:spcPct val="100000"/>
                        </a:lnSpc>
                        <a:spcAft>
                          <a:spcPts val="0"/>
                        </a:spcAft>
                        <a:buNone/>
                      </a:pPr>
                      <a:r>
                        <a:rPr lang="en-GB" sz="1200"/>
                        <a:t>Embed Equity, Diversity and Inclusion (EDI) within London Sport’s procurement and commissioning processes by introducing</a:t>
                      </a:r>
                      <a:r>
                        <a:rPr lang="en-GB" sz="1200">
                          <a:solidFill>
                            <a:schemeClr val="tx1"/>
                          </a:solidFill>
                        </a:rPr>
                        <a:t> proportionate</a:t>
                      </a:r>
                      <a:r>
                        <a:rPr lang="en-GB" sz="1200"/>
                        <a:t> EDI-weighted contract award criteria in procurement policies, tender scoring matrices, and strengthening supplier diversity </a:t>
                      </a:r>
                      <a:r>
                        <a:rPr lang="en-GB" sz="1200" err="1"/>
                        <a:t>ie</a:t>
                      </a:r>
                      <a:r>
                        <a:rPr lang="en-GB" sz="1200"/>
                        <a:t> through membership of MSDUK (Minority Supplier Development UK).</a:t>
                      </a:r>
                      <a:endParaRPr lang="en-GB" sz="1200" b="0" kern="100">
                        <a:solidFill>
                          <a:schemeClr val="tx1"/>
                        </a:solidFill>
                        <a:effectLst/>
                        <a:latin typeface="+mn-lt"/>
                        <a:ea typeface="Aptos" panose="020B0004020202020204" pitchFamily="34" charset="0"/>
                        <a:cs typeface="Arial"/>
                      </a:endParaRPr>
                    </a:p>
                  </a:txBody>
                  <a:tcPr marL="68580" marR="68580" marT="0" marB="0" anchor="ctr">
                    <a:solidFill>
                      <a:srgbClr val="FFDDD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00" cap="none" spc="0" normalizeH="0" baseline="0" noProof="0">
                          <a:ln>
                            <a:noFill/>
                          </a:ln>
                          <a:solidFill>
                            <a:schemeClr val="tx1"/>
                          </a:solidFill>
                          <a:effectLst/>
                          <a:uLnTx/>
                          <a:uFillTx/>
                          <a:latin typeface="Clarity City Medium"/>
                          <a:ea typeface="Aptos" panose="020B0004020202020204" pitchFamily="34" charset="0"/>
                          <a:cs typeface="Arial"/>
                        </a:rPr>
                        <a:t>COO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00" cap="none" spc="0" normalizeH="0" baseline="0" noProof="0">
                          <a:ln>
                            <a:noFill/>
                          </a:ln>
                          <a:solidFill>
                            <a:schemeClr val="tx1"/>
                          </a:solidFill>
                          <a:effectLst/>
                          <a:uLnTx/>
                          <a:uFillTx/>
                          <a:latin typeface="Clarity City Medium"/>
                          <a:ea typeface="Aptos" panose="020B0004020202020204" pitchFamily="34" charset="0"/>
                          <a:cs typeface="Arial"/>
                        </a:rPr>
                        <a:t>(Running LS)</a:t>
                      </a:r>
                    </a:p>
                  </a:txBody>
                  <a:tcPr marL="68580" marR="68580" marT="0" marB="0" anchor="ctr">
                    <a:solidFill>
                      <a:srgbClr val="FFDDD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00" cap="none" spc="0" normalizeH="0" baseline="0" noProof="0">
                          <a:ln>
                            <a:noFill/>
                          </a:ln>
                          <a:solidFill>
                            <a:schemeClr val="tx1"/>
                          </a:solidFill>
                          <a:effectLst/>
                          <a:uLnTx/>
                          <a:uFillTx/>
                          <a:latin typeface="Clarity City Medium"/>
                          <a:ea typeface="Aptos" panose="020B0004020202020204" pitchFamily="34" charset="0"/>
                          <a:cs typeface="Arial"/>
                        </a:rPr>
                        <a:t>March 2027</a:t>
                      </a:r>
                    </a:p>
                  </a:txBody>
                  <a:tcPr marL="68580" marR="68580" marT="0" marB="0" anchor="ctr">
                    <a:solidFill>
                      <a:srgbClr val="FFDDDD"/>
                    </a:solidFill>
                  </a:tcPr>
                </a:tc>
                <a:tc>
                  <a:txBody>
                    <a:bodyPr/>
                    <a:lstStyle/>
                    <a:p>
                      <a:pPr marL="171450" indent="-171450" algn="l">
                        <a:lnSpc>
                          <a:spcPct val="100000"/>
                        </a:lnSpc>
                        <a:spcAft>
                          <a:spcPts val="0"/>
                        </a:spcAft>
                        <a:buFont typeface="Arial" panose="020B0604020202020204" pitchFamily="34" charset="0"/>
                        <a:buChar char="•"/>
                      </a:pPr>
                      <a:r>
                        <a:rPr lang="en-GB" sz="1200" b="0" kern="100">
                          <a:solidFill>
                            <a:schemeClr val="tx1"/>
                          </a:solidFill>
                          <a:effectLst/>
                          <a:latin typeface="+mn-lt"/>
                          <a:ea typeface="Aptos" panose="020B0004020202020204" pitchFamily="34" charset="0"/>
                          <a:cs typeface="Arial"/>
                        </a:rPr>
                        <a:t>Procurement policy updated.</a:t>
                      </a:r>
                    </a:p>
                    <a:p>
                      <a:pPr marL="171450" indent="-171450" algn="l">
                        <a:lnSpc>
                          <a:spcPct val="100000"/>
                        </a:lnSpc>
                        <a:spcAft>
                          <a:spcPts val="0"/>
                        </a:spcAft>
                        <a:buFont typeface="Arial" panose="020B0604020202020204" pitchFamily="34" charset="0"/>
                        <a:buChar char="•"/>
                      </a:pPr>
                      <a:r>
                        <a:rPr lang="en-GB" sz="1200" b="0" kern="100">
                          <a:solidFill>
                            <a:schemeClr val="tx1"/>
                          </a:solidFill>
                          <a:effectLst/>
                          <a:latin typeface="+mn-lt"/>
                          <a:ea typeface="Aptos" panose="020B0004020202020204" pitchFamily="34" charset="0"/>
                          <a:cs typeface="Arial"/>
                        </a:rPr>
                        <a:t>Staff briefing delivered and recorded. All staff with procurement responsibilities have received the briefing within the year. </a:t>
                      </a:r>
                    </a:p>
                    <a:p>
                      <a:pPr marL="171450" indent="-171450" algn="l">
                        <a:lnSpc>
                          <a:spcPct val="100000"/>
                        </a:lnSpc>
                        <a:spcAft>
                          <a:spcPts val="0"/>
                        </a:spcAft>
                        <a:buFont typeface="Arial" panose="020B0604020202020204" pitchFamily="34" charset="0"/>
                        <a:buChar char="•"/>
                      </a:pPr>
                      <a:r>
                        <a:rPr lang="en-GB" sz="1200" b="0" kern="100">
                          <a:solidFill>
                            <a:schemeClr val="tx1"/>
                          </a:solidFill>
                          <a:effectLst/>
                          <a:latin typeface="+mn-lt"/>
                          <a:ea typeface="Aptos" panose="020B0004020202020204" pitchFamily="34" charset="0"/>
                          <a:cs typeface="Arial"/>
                        </a:rPr>
                        <a:t>All tenders include EDI as part of scoring criteria.</a:t>
                      </a:r>
                    </a:p>
                    <a:p>
                      <a:pPr marL="171450" indent="-171450" algn="l">
                        <a:lnSpc>
                          <a:spcPct val="100000"/>
                        </a:lnSpc>
                        <a:spcAft>
                          <a:spcPts val="0"/>
                        </a:spcAft>
                        <a:buFont typeface="Arial" panose="020B0604020202020204" pitchFamily="34" charset="0"/>
                        <a:buChar char="•"/>
                      </a:pPr>
                      <a:r>
                        <a:rPr lang="en-GB" sz="1200" b="0" kern="100">
                          <a:solidFill>
                            <a:schemeClr val="tx1"/>
                          </a:solidFill>
                          <a:effectLst/>
                          <a:latin typeface="+mn-lt"/>
                          <a:ea typeface="Aptos" panose="020B0004020202020204" pitchFamily="34" charset="0"/>
                          <a:cs typeface="Arial"/>
                        </a:rPr>
                        <a:t>Tender scoring matrix shows DEI weighting.</a:t>
                      </a:r>
                    </a:p>
                    <a:p>
                      <a:pPr marL="171450" indent="-171450" algn="l">
                        <a:lnSpc>
                          <a:spcPct val="100000"/>
                        </a:lnSpc>
                        <a:spcAft>
                          <a:spcPts val="0"/>
                        </a:spcAft>
                        <a:buFont typeface="Arial" panose="020B0604020202020204" pitchFamily="34" charset="0"/>
                        <a:buChar char="•"/>
                      </a:pPr>
                      <a:r>
                        <a:rPr lang="en-GB" sz="1200" b="0" kern="100">
                          <a:solidFill>
                            <a:schemeClr val="tx1"/>
                          </a:solidFill>
                          <a:effectLst/>
                          <a:latin typeface="+mn-lt"/>
                          <a:ea typeface="Aptos" panose="020B0004020202020204" pitchFamily="34" charset="0"/>
                          <a:cs typeface="Arial"/>
                        </a:rPr>
                        <a:t>Linked to the procurement work under EX 1. Evidences GDEIB benchmark 15.6 – 15.9; 15.11, and 15.13.</a:t>
                      </a:r>
                    </a:p>
                  </a:txBody>
                  <a:tcPr marL="68580" marR="68580" marT="0" marB="0" anchor="ctr">
                    <a:solidFill>
                      <a:srgbClr val="FFDDDD"/>
                    </a:solidFill>
                  </a:tcPr>
                </a:tc>
                <a:extLst>
                  <a:ext uri="{0D108BD9-81ED-4DB2-BD59-A6C34878D82A}">
                    <a16:rowId xmlns:a16="http://schemas.microsoft.com/office/drawing/2014/main" val="346058421"/>
                  </a:ext>
                </a:extLst>
              </a:tr>
              <a:tr h="367948">
                <a:tc>
                  <a:txBody>
                    <a:bodyPr/>
                    <a:lstStyle/>
                    <a:p>
                      <a:pPr marL="0" indent="0" algn="ctr" rtl="0" eaLnBrk="1" latinLnBrk="0" hangingPunct="1">
                        <a:lnSpc>
                          <a:spcPct val="90000"/>
                        </a:lnSpc>
                        <a:spcBef>
                          <a:spcPts val="0"/>
                        </a:spcBef>
                        <a:spcAft>
                          <a:spcPts val="600"/>
                        </a:spcAft>
                        <a:buFont typeface="Arial" panose="020B0604020202020204" pitchFamily="34" charset="0"/>
                        <a:buNone/>
                      </a:pPr>
                      <a:r>
                        <a:rPr lang="en-GB" sz="1200" b="0" kern="1200" spc="-10" baseline="0">
                          <a:solidFill>
                            <a:schemeClr val="tx1"/>
                          </a:solidFill>
                          <a:latin typeface="+mn-lt"/>
                          <a:ea typeface="+mn-ea"/>
                          <a:cs typeface="+mn-cs"/>
                        </a:rPr>
                        <a:t>26/27 6 (EX2)</a:t>
                      </a:r>
                    </a:p>
                  </a:txBody>
                  <a:tcPr marL="68580" marR="68580" marT="0" marB="0" anchor="ctr">
                    <a:solidFill>
                      <a:srgbClr val="FFDDDD"/>
                    </a:solidFill>
                  </a:tcPr>
                </a:tc>
                <a:tc>
                  <a:txBody>
                    <a:bodyPr/>
                    <a:lstStyle/>
                    <a:p>
                      <a:pPr marL="0" indent="0" algn="ctr">
                        <a:lnSpc>
                          <a:spcPct val="100000"/>
                        </a:lnSpc>
                        <a:spcAft>
                          <a:spcPts val="0"/>
                        </a:spcAft>
                        <a:buFont typeface="Arial" panose="020B0604020202020204" pitchFamily="34" charset="0"/>
                        <a:buNone/>
                      </a:pPr>
                      <a:r>
                        <a:rPr lang="en-GB" sz="1200" b="0" kern="100">
                          <a:solidFill>
                            <a:schemeClr val="tx1"/>
                          </a:solidFill>
                          <a:effectLst/>
                          <a:latin typeface="+mn-lt"/>
                          <a:ea typeface="Aptos" panose="020B0004020202020204" pitchFamily="34" charset="0"/>
                          <a:cs typeface="Arial"/>
                        </a:rPr>
                        <a:t>Proactively share London Sport's insight, learning, practice and expertise (including new developments in EDI and PA&amp;S space) – through publication of case studies, insight reports, and practical toolkits, and speaker/panel opportunities, demonstrating inclusive programme design and delivery.</a:t>
                      </a:r>
                    </a:p>
                  </a:txBody>
                  <a:tcPr marL="68580" marR="68580" marT="0" marB="0" anchor="ctr">
                    <a:solidFill>
                      <a:srgbClr val="FFDDDD"/>
                    </a:solidFill>
                  </a:tcPr>
                </a:tc>
                <a:tc>
                  <a:txBody>
                    <a:bodyPr/>
                    <a:lstStyle/>
                    <a:p>
                      <a:pPr marL="0" lvl="0" indent="0" algn="ctr" defTabSz="914400" rtl="0" eaLnBrk="1" latinLnBrk="0" hangingPunct="1">
                        <a:lnSpc>
                          <a:spcPct val="100000"/>
                        </a:lnSpc>
                        <a:spcAft>
                          <a:spcPts val="0"/>
                        </a:spcAft>
                        <a:buFont typeface="Arial" panose="020B0604020202020204" pitchFamily="34" charset="0"/>
                        <a:buNone/>
                      </a:pPr>
                      <a:r>
                        <a:rPr lang="en-GB" sz="1200" b="0" kern="100">
                          <a:solidFill>
                            <a:schemeClr val="tx1"/>
                          </a:solidFill>
                          <a:effectLst/>
                          <a:latin typeface="+mn-lt"/>
                          <a:ea typeface="Aptos" panose="020B0004020202020204" pitchFamily="34" charset="0"/>
                          <a:cs typeface="Arial"/>
                        </a:rPr>
                        <a:t>Head of Comms</a:t>
                      </a:r>
                    </a:p>
                    <a:p>
                      <a:pPr marL="0" lvl="0" indent="0" algn="ctr" defTabSz="914400" rtl="0" eaLnBrk="1" latinLnBrk="0" hangingPunct="1">
                        <a:lnSpc>
                          <a:spcPct val="100000"/>
                        </a:lnSpc>
                        <a:spcAft>
                          <a:spcPts val="0"/>
                        </a:spcAft>
                        <a:buFont typeface="Arial" panose="020B0604020202020204" pitchFamily="34" charset="0"/>
                        <a:buNone/>
                      </a:pPr>
                      <a:r>
                        <a:rPr lang="en-GB" sz="1200" b="0" kern="100">
                          <a:solidFill>
                            <a:schemeClr val="tx1"/>
                          </a:solidFill>
                          <a:effectLst/>
                          <a:latin typeface="+mn-lt"/>
                          <a:ea typeface="Aptos" panose="020B0004020202020204" pitchFamily="34" charset="0"/>
                          <a:cs typeface="Arial"/>
                        </a:rPr>
                        <a:t>(Advocacy &amp; Influencing)</a:t>
                      </a:r>
                    </a:p>
                  </a:txBody>
                  <a:tcPr marL="68580" marR="68580" marT="0" marB="0" anchor="ctr">
                    <a:solidFill>
                      <a:srgbClr val="FFDDDD"/>
                    </a:solidFill>
                  </a:tcPr>
                </a:tc>
                <a:tc>
                  <a:txBody>
                    <a:bodyPr/>
                    <a:lstStyle/>
                    <a:p>
                      <a:pPr marL="0" indent="0" algn="ctr">
                        <a:lnSpc>
                          <a:spcPct val="100000"/>
                        </a:lnSpc>
                        <a:spcAft>
                          <a:spcPts val="0"/>
                        </a:spcAft>
                        <a:buFont typeface="Arial" panose="020B0604020202020204" pitchFamily="34" charset="0"/>
                        <a:buNone/>
                      </a:pPr>
                      <a:r>
                        <a:rPr lang="en-GB" sz="1200" b="0" kern="100">
                          <a:solidFill>
                            <a:schemeClr val="tx1"/>
                          </a:solidFill>
                          <a:effectLst/>
                          <a:latin typeface="+mn-lt"/>
                          <a:ea typeface="Aptos" panose="020B0004020202020204" pitchFamily="34" charset="0"/>
                          <a:cs typeface="Arial"/>
                        </a:rPr>
                        <a:t>March 2027</a:t>
                      </a:r>
                    </a:p>
                  </a:txBody>
                  <a:tcPr marL="68580" marR="68580" marT="0" marB="0" anchor="ctr">
                    <a:solidFill>
                      <a:srgbClr val="FFDDDD"/>
                    </a:solidFill>
                  </a:tcPr>
                </a:tc>
                <a:tc>
                  <a:txBody>
                    <a:bodyPr/>
                    <a:lstStyle/>
                    <a:p>
                      <a:pPr marL="171450" lvl="0" indent="-171450" algn="l">
                        <a:lnSpc>
                          <a:spcPct val="100000"/>
                        </a:lnSpc>
                        <a:spcBef>
                          <a:spcPts val="0"/>
                        </a:spcBef>
                        <a:spcAft>
                          <a:spcPts val="0"/>
                        </a:spcAft>
                        <a:buFont typeface="Arial" panose="020B0604020202020204" pitchFamily="34" charset="0"/>
                        <a:buChar char="•"/>
                      </a:pPr>
                      <a:r>
                        <a:rPr lang="en-GB" sz="1200" b="0" i="0" u="none" strike="noStrike" kern="100" noProof="0">
                          <a:solidFill>
                            <a:schemeClr val="tx1"/>
                          </a:solidFill>
                          <a:effectLst/>
                          <a:latin typeface="+mn-lt"/>
                        </a:rPr>
                        <a:t>Minimum of 2 insight reports, toolkits, or case studies published annually.</a:t>
                      </a:r>
                    </a:p>
                    <a:p>
                      <a:pPr marL="171450" lvl="0" indent="-171450" algn="l">
                        <a:lnSpc>
                          <a:spcPct val="100000"/>
                        </a:lnSpc>
                        <a:spcBef>
                          <a:spcPts val="0"/>
                        </a:spcBef>
                        <a:spcAft>
                          <a:spcPts val="0"/>
                        </a:spcAft>
                        <a:buFont typeface="Arial" panose="020B0604020202020204" pitchFamily="34" charset="0"/>
                        <a:buChar char="•"/>
                      </a:pPr>
                      <a:r>
                        <a:rPr lang="en-GB" sz="1200" b="0" i="0" u="none" strike="noStrike" kern="100" noProof="0">
                          <a:solidFill>
                            <a:schemeClr val="tx1"/>
                          </a:solidFill>
                          <a:effectLst/>
                          <a:latin typeface="+mn-lt"/>
                        </a:rPr>
                        <a:t>EDI is a consideration across all reports and thought leadership work, even if not the main focus of the project.</a:t>
                      </a:r>
                    </a:p>
                    <a:p>
                      <a:pPr marL="171450" lvl="0" indent="-171450" algn="l">
                        <a:lnSpc>
                          <a:spcPct val="100000"/>
                        </a:lnSpc>
                        <a:spcBef>
                          <a:spcPts val="0"/>
                        </a:spcBef>
                        <a:spcAft>
                          <a:spcPts val="0"/>
                        </a:spcAft>
                        <a:buFont typeface="Arial" panose="020B0604020202020204" pitchFamily="34" charset="0"/>
                        <a:buChar char="•"/>
                      </a:pPr>
                      <a:r>
                        <a:rPr lang="en-GB" sz="1200" b="0" i="0" u="none" strike="noStrike" kern="100" noProof="0">
                          <a:solidFill>
                            <a:schemeClr val="tx1"/>
                          </a:solidFill>
                          <a:effectLst/>
                          <a:latin typeface="+mn-lt"/>
                        </a:rPr>
                        <a:t>Contribute to panel sessions / external opportunities where relevant.</a:t>
                      </a:r>
                    </a:p>
                  </a:txBody>
                  <a:tcPr marL="68580" marR="68580" marT="0" marB="0" anchor="ctr">
                    <a:solidFill>
                      <a:srgbClr val="FFDDDD"/>
                    </a:solidFill>
                  </a:tcPr>
                </a:tc>
                <a:extLst>
                  <a:ext uri="{0D108BD9-81ED-4DB2-BD59-A6C34878D82A}">
                    <a16:rowId xmlns:a16="http://schemas.microsoft.com/office/drawing/2014/main" val="10002"/>
                  </a:ext>
                </a:extLst>
              </a:tr>
              <a:tr h="367948">
                <a:tc>
                  <a:txBody>
                    <a:bodyPr/>
                    <a:lstStyle/>
                    <a:p>
                      <a:pPr marL="0" indent="0" algn="ctr" rtl="0" eaLnBrk="1" latinLnBrk="0" hangingPunct="1">
                        <a:lnSpc>
                          <a:spcPct val="90000"/>
                        </a:lnSpc>
                        <a:spcBef>
                          <a:spcPts val="0"/>
                        </a:spcBef>
                        <a:spcAft>
                          <a:spcPts val="600"/>
                        </a:spcAft>
                        <a:buFont typeface="Arial" panose="020B0604020202020204" pitchFamily="34" charset="0"/>
                        <a:buNone/>
                      </a:pPr>
                      <a:r>
                        <a:rPr lang="en-GB" sz="1200" b="0" kern="1200" spc="-10" baseline="0">
                          <a:solidFill>
                            <a:schemeClr val="tx1"/>
                          </a:solidFill>
                          <a:latin typeface="+mn-lt"/>
                          <a:ea typeface="+mn-ea"/>
                          <a:cs typeface="+mn-cs"/>
                        </a:rPr>
                        <a:t>26/27 7 (EX2)</a:t>
                      </a:r>
                    </a:p>
                  </a:txBody>
                  <a:tcPr marL="68580" marR="68580" marT="0" marB="0" anchor="ctr">
                    <a:solidFill>
                      <a:srgbClr val="FFDDDD"/>
                    </a:solidFill>
                  </a:tcPr>
                </a:tc>
                <a:tc>
                  <a:txBody>
                    <a:bodyPr/>
                    <a:lstStyle/>
                    <a:p>
                      <a:pPr marL="0" lvl="0" indent="0" algn="ctr">
                        <a:lnSpc>
                          <a:spcPct val="100000"/>
                        </a:lnSpc>
                        <a:spcAft>
                          <a:spcPts val="0"/>
                        </a:spcAft>
                        <a:buFont typeface="Arial" panose="020B0604020202020204" pitchFamily="34" charset="0"/>
                        <a:buNone/>
                      </a:pPr>
                      <a:r>
                        <a:rPr lang="en-GB" sz="1200" b="0" i="0" u="none" strike="noStrike" kern="100" noProof="0">
                          <a:solidFill>
                            <a:schemeClr val="tx1"/>
                          </a:solidFill>
                          <a:effectLst/>
                          <a:latin typeface="+mn-lt"/>
                        </a:rPr>
                        <a:t>Develop our approach to incorporating lived experience into London Sport projects, leading to the creation of a standardised process for London Sport projects and identify at least two key pieces of work to which it will apply. </a:t>
                      </a:r>
                    </a:p>
                  </a:txBody>
                  <a:tcPr marL="68580" marR="68580" marT="0" marB="0" anchor="ctr">
                    <a:solidFill>
                      <a:srgbClr val="FFDDDD"/>
                    </a:solidFill>
                  </a:tcPr>
                </a:tc>
                <a:tc>
                  <a:txBody>
                    <a:bodyPr/>
                    <a:lstStyle/>
                    <a:p>
                      <a:pPr marL="0" lvl="0" indent="0" algn="ctr" defTabSz="914400" rtl="0" eaLnBrk="1" latinLnBrk="0" hangingPunct="1">
                        <a:lnSpc>
                          <a:spcPct val="100000"/>
                        </a:lnSpc>
                        <a:spcAft>
                          <a:spcPts val="0"/>
                        </a:spcAft>
                        <a:buFont typeface="Arial" panose="020B0604020202020204" pitchFamily="34" charset="0"/>
                        <a:buNone/>
                      </a:pPr>
                      <a:r>
                        <a:rPr lang="en-GB" sz="1200" b="0" i="0" u="none" strike="noStrike" kern="100">
                          <a:solidFill>
                            <a:schemeClr val="tx1"/>
                          </a:solidFill>
                          <a:effectLst/>
                          <a:latin typeface="+mn-lt"/>
                          <a:ea typeface="+mn-ea"/>
                          <a:cs typeface="+mn-cs"/>
                        </a:rPr>
                        <a:t>Heads of Insight/Impact and Learning and Head of Delivery </a:t>
                      </a:r>
                    </a:p>
                    <a:p>
                      <a:pPr marL="0" lvl="0" indent="0" algn="ctr" defTabSz="914400" rtl="0" eaLnBrk="1" latinLnBrk="0" hangingPunct="1">
                        <a:lnSpc>
                          <a:spcPct val="100000"/>
                        </a:lnSpc>
                        <a:spcAft>
                          <a:spcPts val="0"/>
                        </a:spcAft>
                        <a:buFont typeface="Arial" panose="020B0604020202020204" pitchFamily="34" charset="0"/>
                        <a:buNone/>
                      </a:pPr>
                      <a:endParaRPr lang="en-GB" sz="1200" b="0" i="0" u="none" strike="noStrike" kern="100">
                        <a:solidFill>
                          <a:schemeClr val="tx1"/>
                        </a:solidFill>
                        <a:effectLst/>
                        <a:latin typeface="+mn-lt"/>
                        <a:ea typeface="+mn-ea"/>
                        <a:cs typeface="+mn-cs"/>
                      </a:endParaRPr>
                    </a:p>
                    <a:p>
                      <a:pPr marL="0" lvl="0" indent="0" algn="ctr" defTabSz="914400" rtl="0" eaLnBrk="1" latinLnBrk="0" hangingPunct="1">
                        <a:lnSpc>
                          <a:spcPct val="100000"/>
                        </a:lnSpc>
                        <a:spcAft>
                          <a:spcPts val="0"/>
                        </a:spcAft>
                        <a:buFont typeface="Arial" panose="020B0604020202020204" pitchFamily="34" charset="0"/>
                        <a:buNone/>
                      </a:pPr>
                      <a:r>
                        <a:rPr lang="en-GB" sz="1200" b="0" i="0" u="none" strike="noStrike" kern="100">
                          <a:solidFill>
                            <a:schemeClr val="tx1"/>
                          </a:solidFill>
                          <a:effectLst/>
                          <a:latin typeface="+mn-lt"/>
                          <a:ea typeface="+mn-ea"/>
                          <a:cs typeface="+mn-cs"/>
                        </a:rPr>
                        <a:t>(Impact &amp; Learning)</a:t>
                      </a:r>
                    </a:p>
                  </a:txBody>
                  <a:tcPr marL="68580" marR="68580" marT="0" marB="0" anchor="ctr">
                    <a:solidFill>
                      <a:srgbClr val="FFDDDD"/>
                    </a:solidFill>
                  </a:tcPr>
                </a:tc>
                <a:tc>
                  <a:txBody>
                    <a:bodyPr/>
                    <a:lstStyle/>
                    <a:p>
                      <a:pPr marL="0" lvl="0" indent="0" algn="ctr" defTabSz="914400" rtl="0" eaLnBrk="1" latinLnBrk="0" hangingPunct="1">
                        <a:lnSpc>
                          <a:spcPct val="100000"/>
                        </a:lnSpc>
                        <a:spcAft>
                          <a:spcPts val="0"/>
                        </a:spcAft>
                        <a:buFont typeface="Arial" panose="020B0604020202020204" pitchFamily="34" charset="0"/>
                        <a:buNone/>
                      </a:pPr>
                      <a:r>
                        <a:rPr lang="en-GB" sz="1200" b="0" i="0" u="none" strike="noStrike" kern="100">
                          <a:solidFill>
                            <a:schemeClr val="tx1"/>
                          </a:solidFill>
                          <a:effectLst/>
                          <a:latin typeface="+mn-lt"/>
                          <a:ea typeface="+mn-ea"/>
                          <a:cs typeface="+mn-cs"/>
                        </a:rPr>
                        <a:t>March 2027</a:t>
                      </a:r>
                    </a:p>
                  </a:txBody>
                  <a:tcPr marL="68580" marR="68580" marT="0" marB="0" anchor="ctr">
                    <a:solidFill>
                      <a:srgbClr val="FFDDDD"/>
                    </a:solidFill>
                  </a:tcPr>
                </a:tc>
                <a:tc>
                  <a:txBody>
                    <a:bodyPr/>
                    <a:lstStyle/>
                    <a:p>
                      <a:pPr marL="171450" indent="-171450" algn="l">
                        <a:lnSpc>
                          <a:spcPct val="100000"/>
                        </a:lnSpc>
                        <a:spcAft>
                          <a:spcPts val="0"/>
                        </a:spcAft>
                        <a:buFont typeface="Arial" panose="020B0604020202020204" pitchFamily="34" charset="0"/>
                        <a:buChar char="•"/>
                      </a:pPr>
                      <a:r>
                        <a:rPr lang="en-GB" sz="1200" b="0" kern="100">
                          <a:solidFill>
                            <a:schemeClr val="tx1"/>
                          </a:solidFill>
                          <a:effectLst/>
                          <a:latin typeface="+mn-lt"/>
                          <a:ea typeface="Aptos" panose="020B0004020202020204" pitchFamily="34" charset="0"/>
                          <a:cs typeface="Arial"/>
                        </a:rPr>
                        <a:t>Process is embedded into project planning &amp; impact reporting</a:t>
                      </a:r>
                    </a:p>
                    <a:p>
                      <a:pPr marL="171450" indent="-171450" algn="l">
                        <a:lnSpc>
                          <a:spcPct val="100000"/>
                        </a:lnSpc>
                        <a:spcAft>
                          <a:spcPts val="0"/>
                        </a:spcAft>
                        <a:buFont typeface="Arial" panose="020B0604020202020204" pitchFamily="34" charset="0"/>
                        <a:buChar char="•"/>
                      </a:pPr>
                      <a:r>
                        <a:rPr lang="en-GB" sz="1200" b="0" i="0" u="none" strike="noStrike" kern="100" noProof="0">
                          <a:solidFill>
                            <a:schemeClr val="tx1"/>
                          </a:solidFill>
                          <a:effectLst/>
                          <a:latin typeface="+mn-lt"/>
                        </a:rPr>
                        <a:t>Mechanisms such as community insight panels, co-production and structured engagement with underrepresented groups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00">
                          <a:solidFill>
                            <a:schemeClr val="tx1"/>
                          </a:solidFill>
                          <a:effectLst/>
                          <a:latin typeface="+mn-lt"/>
                          <a:ea typeface="Aptos" panose="020B0004020202020204" pitchFamily="34" charset="0"/>
                          <a:cs typeface="Arial"/>
                        </a:rPr>
                        <a:t>Staff feel confident using mechanisms identified (measured through staff survey).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00">
                          <a:solidFill>
                            <a:schemeClr val="tx1"/>
                          </a:solidFill>
                          <a:effectLst/>
                          <a:latin typeface="+mn-lt"/>
                          <a:ea typeface="Aptos" panose="020B0004020202020204" pitchFamily="34" charset="0"/>
                          <a:cs typeface="Arial"/>
                        </a:rPr>
                        <a:t>Evidence of programme or organisational changes directly informed by lived experience.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00">
                          <a:solidFill>
                            <a:schemeClr val="tx1"/>
                          </a:solidFill>
                          <a:effectLst/>
                          <a:latin typeface="+mn-lt"/>
                          <a:ea typeface="Aptos" panose="020B0004020202020204" pitchFamily="34" charset="0"/>
                          <a:cs typeface="Arial"/>
                        </a:rPr>
                        <a:t>Community participants report feeling their voice influenced decision-making.</a:t>
                      </a:r>
                    </a:p>
                  </a:txBody>
                  <a:tcPr marL="68580" marR="68580" marT="0" marB="0" anchor="ctr">
                    <a:solidFill>
                      <a:srgbClr val="FFDDDD"/>
                    </a:solidFill>
                  </a:tcPr>
                </a:tc>
                <a:extLst>
                  <a:ext uri="{0D108BD9-81ED-4DB2-BD59-A6C34878D82A}">
                    <a16:rowId xmlns:a16="http://schemas.microsoft.com/office/drawing/2014/main" val="3343823219"/>
                  </a:ext>
                </a:extLst>
              </a:tr>
            </a:tbl>
          </a:graphicData>
        </a:graphic>
      </p:graphicFrame>
    </p:spTree>
    <p:extLst>
      <p:ext uri="{BB962C8B-B14F-4D97-AF65-F5344CB8AC3E}">
        <p14:creationId xmlns:p14="http://schemas.microsoft.com/office/powerpoint/2010/main" val="3434557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6528D-ECC5-58F8-0B3E-3843FA41B50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509B435-AE3D-6671-0262-AA530ABE17F5}"/>
              </a:ext>
            </a:extLst>
          </p:cNvPr>
          <p:cNvSpPr>
            <a:spLocks noGrp="1"/>
          </p:cNvSpPr>
          <p:nvPr>
            <p:ph type="title"/>
          </p:nvPr>
        </p:nvSpPr>
        <p:spPr/>
        <p:txBody>
          <a:bodyPr/>
          <a:lstStyle/>
          <a:p>
            <a:r>
              <a:rPr lang="en-GB"/>
              <a:t>26/27 PRIORITY ACTIONS (3)</a:t>
            </a:r>
          </a:p>
        </p:txBody>
      </p:sp>
      <p:graphicFrame>
        <p:nvGraphicFramePr>
          <p:cNvPr id="8" name="Content Placeholder 7">
            <a:extLst>
              <a:ext uri="{FF2B5EF4-FFF2-40B4-BE49-F238E27FC236}">
                <a16:creationId xmlns:a16="http://schemas.microsoft.com/office/drawing/2014/main" id="{43F03B83-E407-A9C7-0CF4-75DD5C291104}"/>
              </a:ext>
            </a:extLst>
          </p:cNvPr>
          <p:cNvGraphicFramePr>
            <a:graphicFrameLocks noGrp="1"/>
          </p:cNvGraphicFramePr>
          <p:nvPr>
            <p:ph idx="1"/>
            <p:extLst>
              <p:ext uri="{D42A27DB-BD31-4B8C-83A1-F6EECF244321}">
                <p14:modId xmlns:p14="http://schemas.microsoft.com/office/powerpoint/2010/main" val="2501863392"/>
              </p:ext>
            </p:extLst>
          </p:nvPr>
        </p:nvGraphicFramePr>
        <p:xfrm>
          <a:off x="442912" y="945952"/>
          <a:ext cx="11580922" cy="4297680"/>
        </p:xfrm>
        <a:graphic>
          <a:graphicData uri="http://schemas.openxmlformats.org/drawingml/2006/table">
            <a:tbl>
              <a:tblPr firstRow="1" bandRow="1">
                <a:tableStyleId>{5C22544A-7EE6-4342-B048-85BDC9FD1C3A}</a:tableStyleId>
              </a:tblPr>
              <a:tblGrid>
                <a:gridCol w="814388">
                  <a:extLst>
                    <a:ext uri="{9D8B030D-6E8A-4147-A177-3AD203B41FA5}">
                      <a16:colId xmlns:a16="http://schemas.microsoft.com/office/drawing/2014/main" val="2334015800"/>
                    </a:ext>
                  </a:extLst>
                </a:gridCol>
                <a:gridCol w="3159252">
                  <a:extLst>
                    <a:ext uri="{9D8B030D-6E8A-4147-A177-3AD203B41FA5}">
                      <a16:colId xmlns:a16="http://schemas.microsoft.com/office/drawing/2014/main" val="325544844"/>
                    </a:ext>
                  </a:extLst>
                </a:gridCol>
                <a:gridCol w="1408176">
                  <a:extLst>
                    <a:ext uri="{9D8B030D-6E8A-4147-A177-3AD203B41FA5}">
                      <a16:colId xmlns:a16="http://schemas.microsoft.com/office/drawing/2014/main" val="3480616737"/>
                    </a:ext>
                  </a:extLst>
                </a:gridCol>
                <a:gridCol w="1408176">
                  <a:extLst>
                    <a:ext uri="{9D8B030D-6E8A-4147-A177-3AD203B41FA5}">
                      <a16:colId xmlns:a16="http://schemas.microsoft.com/office/drawing/2014/main" val="1183676963"/>
                    </a:ext>
                  </a:extLst>
                </a:gridCol>
                <a:gridCol w="4790930">
                  <a:extLst>
                    <a:ext uri="{9D8B030D-6E8A-4147-A177-3AD203B41FA5}">
                      <a16:colId xmlns:a16="http://schemas.microsoft.com/office/drawing/2014/main" val="3632211895"/>
                    </a:ext>
                  </a:extLst>
                </a:gridCol>
              </a:tblGrid>
              <a:tr h="0">
                <a:tc>
                  <a:txBody>
                    <a:bodyPr/>
                    <a:lstStyle/>
                    <a:p>
                      <a:pPr algn="ctr"/>
                      <a:r>
                        <a:rPr lang="en-GB" sz="1200">
                          <a:latin typeface="+mj-lt"/>
                        </a:rPr>
                        <a:t>Ref</a:t>
                      </a:r>
                    </a:p>
                  </a:txBody>
                  <a:tcPr anchor="ctr"/>
                </a:tc>
                <a:tc>
                  <a:txBody>
                    <a:bodyPr/>
                    <a:lstStyle/>
                    <a:p>
                      <a:pPr algn="ctr"/>
                      <a:r>
                        <a:rPr lang="en-GB" sz="1200">
                          <a:latin typeface="+mj-lt"/>
                        </a:rPr>
                        <a:t>ACTION</a:t>
                      </a:r>
                    </a:p>
                  </a:txBody>
                  <a:tcPr anchor="ctr"/>
                </a:tc>
                <a:tc>
                  <a:txBody>
                    <a:bodyPr/>
                    <a:lstStyle/>
                    <a:p>
                      <a:pPr algn="ctr"/>
                      <a:r>
                        <a:rPr lang="en-GB" sz="1200">
                          <a:latin typeface="+mj-lt"/>
                        </a:rPr>
                        <a:t>OWNER</a:t>
                      </a:r>
                    </a:p>
                    <a:p>
                      <a:pPr algn="ctr"/>
                      <a:r>
                        <a:rPr lang="en-GB" sz="1200">
                          <a:latin typeface="+mj-lt"/>
                        </a:rPr>
                        <a:t>(Work Area)</a:t>
                      </a:r>
                    </a:p>
                  </a:txBody>
                  <a:tcPr anchor="ctr"/>
                </a:tc>
                <a:tc>
                  <a:txBody>
                    <a:bodyPr/>
                    <a:lstStyle/>
                    <a:p>
                      <a:pPr algn="ctr"/>
                      <a:r>
                        <a:rPr lang="en-GB" sz="1200">
                          <a:latin typeface="+mj-lt"/>
                        </a:rPr>
                        <a:t>DUE DATE</a:t>
                      </a:r>
                    </a:p>
                  </a:txBody>
                  <a:tcPr anchor="ctr"/>
                </a:tc>
                <a:tc>
                  <a:txBody>
                    <a:bodyPr/>
                    <a:lstStyle/>
                    <a:p>
                      <a:pPr algn="ctr"/>
                      <a:r>
                        <a:rPr lang="en-GB" sz="1200">
                          <a:latin typeface="+mj-lt"/>
                        </a:rPr>
                        <a:t>SUCCESS CRITERIA</a:t>
                      </a:r>
                    </a:p>
                  </a:txBody>
                  <a:tcPr anchor="ctr"/>
                </a:tc>
                <a:extLst>
                  <a:ext uri="{0D108BD9-81ED-4DB2-BD59-A6C34878D82A}">
                    <a16:rowId xmlns:a16="http://schemas.microsoft.com/office/drawing/2014/main" val="1466195714"/>
                  </a:ext>
                </a:extLst>
              </a:tr>
              <a:tr h="367948">
                <a:tc>
                  <a:txBody>
                    <a:bodyPr/>
                    <a:lstStyle/>
                    <a:p>
                      <a:pPr marL="0" indent="0" algn="ctr" rtl="0" eaLnBrk="1" latinLnBrk="0" hangingPunct="1">
                        <a:lnSpc>
                          <a:spcPct val="90000"/>
                        </a:lnSpc>
                        <a:spcBef>
                          <a:spcPts val="0"/>
                        </a:spcBef>
                        <a:spcAft>
                          <a:spcPts val="600"/>
                        </a:spcAft>
                        <a:buFont typeface="Arial" panose="020B0604020202020204" pitchFamily="34" charset="0"/>
                        <a:buNone/>
                      </a:pPr>
                      <a:r>
                        <a:rPr lang="en-GB" sz="1200" kern="1200" spc="-10" baseline="0">
                          <a:solidFill>
                            <a:schemeClr val="tx1"/>
                          </a:solidFill>
                          <a:latin typeface="+mn-lt"/>
                          <a:ea typeface="+mn-ea"/>
                          <a:cs typeface="+mn-cs"/>
                        </a:rPr>
                        <a:t>26/27 8 (EX2)</a:t>
                      </a:r>
                    </a:p>
                  </a:txBody>
                  <a:tcPr marL="68580" marR="68580" marT="0" marB="0" anchor="ctr">
                    <a:solidFill>
                      <a:srgbClr val="FFDDDD"/>
                    </a:solidFill>
                  </a:tcPr>
                </a:tc>
                <a:tc>
                  <a:txBody>
                    <a:bodyPr/>
                    <a:lstStyle/>
                    <a:p>
                      <a:pPr lvl="0" algn="ctr">
                        <a:lnSpc>
                          <a:spcPct val="100000"/>
                        </a:lnSpc>
                        <a:spcAft>
                          <a:spcPts val="0"/>
                        </a:spcAft>
                        <a:buNone/>
                      </a:pPr>
                      <a:r>
                        <a:rPr lang="en-GB" sz="1200">
                          <a:solidFill>
                            <a:schemeClr val="tx1"/>
                          </a:solidFill>
                        </a:rPr>
                        <a:t>Embed accessibility inclusion and culturally competent practice by: implementing minimum equality, diversity &amp; inclusion standards for all London Sport events. Including developing a standardised checklist for events, programmes and engagement activities.</a:t>
                      </a:r>
                    </a:p>
                    <a:p>
                      <a:pPr lvl="0" algn="ctr">
                        <a:lnSpc>
                          <a:spcPct val="100000"/>
                        </a:lnSpc>
                        <a:spcAft>
                          <a:spcPts val="0"/>
                        </a:spcAft>
                        <a:buNone/>
                      </a:pPr>
                      <a:endParaRPr lang="en-GB" sz="1200">
                        <a:solidFill>
                          <a:schemeClr val="tx1"/>
                        </a:solidFill>
                      </a:endParaRPr>
                    </a:p>
                  </a:txBody>
                  <a:tcPr marL="68580" marR="68580" marT="0" marB="0" anchor="ctr">
                    <a:solidFill>
                      <a:srgbClr val="FFDDDD"/>
                    </a:solidFill>
                  </a:tcPr>
                </a:tc>
                <a:tc>
                  <a:txBody>
                    <a:bodyPr/>
                    <a:lstStyle/>
                    <a:p>
                      <a:pPr algn="ctr">
                        <a:lnSpc>
                          <a:spcPct val="100000"/>
                        </a:lnSpc>
                        <a:spcAft>
                          <a:spcPts val="0"/>
                        </a:spcAft>
                        <a:buNone/>
                      </a:pPr>
                      <a:r>
                        <a:rPr lang="en-GB" sz="1200" b="0" kern="100">
                          <a:solidFill>
                            <a:schemeClr val="tx1"/>
                          </a:solidFill>
                          <a:effectLst/>
                          <a:latin typeface="+mn-lt"/>
                          <a:ea typeface="Aptos" panose="020B0004020202020204" pitchFamily="34" charset="0"/>
                          <a:cs typeface="Arial"/>
                        </a:rPr>
                        <a:t>Head of Comms/Head of Delivery &amp; EDI Core Group</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kern="100">
                          <a:solidFill>
                            <a:schemeClr val="tx1"/>
                          </a:solidFill>
                          <a:effectLst/>
                          <a:latin typeface="+mn-lt"/>
                          <a:ea typeface="Aptos" panose="020B0004020202020204" pitchFamily="34" charset="0"/>
                          <a:cs typeface="Arial" panose="020B0604020202020204" pitchFamily="34" charset="0"/>
                        </a:rPr>
                        <a:t>(Advocacy &amp; Influencing)</a:t>
                      </a:r>
                    </a:p>
                  </a:txBody>
                  <a:tcPr marL="68580" marR="68580" marT="0" marB="0" anchor="ctr">
                    <a:solidFill>
                      <a:srgbClr val="FFDDDD"/>
                    </a:solidFill>
                  </a:tcPr>
                </a:tc>
                <a:tc>
                  <a:txBody>
                    <a:bodyPr/>
                    <a:lstStyle/>
                    <a:p>
                      <a:pPr algn="ctr">
                        <a:lnSpc>
                          <a:spcPct val="100000"/>
                        </a:lnSpc>
                        <a:spcAft>
                          <a:spcPts val="0"/>
                        </a:spcAft>
                        <a:buNone/>
                      </a:pPr>
                      <a:r>
                        <a:rPr lang="en-GB" sz="1200" b="0" kern="100">
                          <a:solidFill>
                            <a:schemeClr val="tx1"/>
                          </a:solidFill>
                          <a:effectLst/>
                          <a:latin typeface="+mn-lt"/>
                          <a:ea typeface="Aptos" panose="020B0004020202020204" pitchFamily="34" charset="0"/>
                          <a:cs typeface="Arial" panose="020B0604020202020204" pitchFamily="34" charset="0"/>
                        </a:rPr>
                        <a:t>March 2027</a:t>
                      </a:r>
                    </a:p>
                  </a:txBody>
                  <a:tcPr marL="68580" marR="68580" marT="0" marB="0" anchor="ctr">
                    <a:solidFill>
                      <a:srgbClr val="FFDDDD"/>
                    </a:solidFill>
                  </a:tcPr>
                </a:tc>
                <a:tc>
                  <a:txBody>
                    <a:bodyPr/>
                    <a:lstStyle/>
                    <a:p>
                      <a:pPr marL="171450" lvl="0" indent="-171450" algn="l">
                        <a:lnSpc>
                          <a:spcPct val="100000"/>
                        </a:lnSpc>
                        <a:spcAft>
                          <a:spcPts val="0"/>
                        </a:spcAft>
                        <a:buFont typeface="Arial" panose="020B0604020202020204" pitchFamily="34" charset="0"/>
                        <a:buChar char="•"/>
                      </a:pPr>
                      <a:r>
                        <a:rPr lang="en-GB" sz="1200" b="0" i="0" u="none" strike="noStrike" kern="100" baseline="0" noProof="0">
                          <a:solidFill>
                            <a:schemeClr val="tx1"/>
                          </a:solidFill>
                          <a:effectLst/>
                          <a:latin typeface="+mn-lt"/>
                          <a:ea typeface="Aptos" panose="020B0004020202020204" pitchFamily="34" charset="0"/>
                          <a:cs typeface="Arial"/>
                        </a:rPr>
                        <a:t>Toolkit is developed.</a:t>
                      </a:r>
                    </a:p>
                    <a:p>
                      <a:pPr marL="171450" lvl="0" indent="-171450" algn="l">
                        <a:lnSpc>
                          <a:spcPct val="100000"/>
                        </a:lnSpc>
                        <a:spcAft>
                          <a:spcPts val="0"/>
                        </a:spcAft>
                        <a:buFont typeface="Arial" panose="020B0604020202020204" pitchFamily="34" charset="0"/>
                        <a:buChar char="•"/>
                      </a:pPr>
                      <a:r>
                        <a:rPr lang="en-GB" sz="1200" b="0" i="0" u="none" strike="noStrike" kern="100" baseline="0" noProof="0">
                          <a:solidFill>
                            <a:schemeClr val="tx1"/>
                          </a:solidFill>
                          <a:effectLst/>
                          <a:latin typeface="+mn-lt"/>
                          <a:ea typeface="Aptos" panose="020B0004020202020204" pitchFamily="34" charset="0"/>
                          <a:cs typeface="Arial"/>
                        </a:rPr>
                        <a:t>Toolkit is applied for Safeguarding in Sport Week 2027 and Festival of Learning. </a:t>
                      </a:r>
                    </a:p>
                    <a:p>
                      <a:pPr marL="171450" lvl="0" indent="-171450" algn="l">
                        <a:lnSpc>
                          <a:spcPct val="100000"/>
                        </a:lnSpc>
                        <a:spcAft>
                          <a:spcPts val="0"/>
                        </a:spcAft>
                        <a:buFont typeface="Arial" panose="020B0604020202020204" pitchFamily="34" charset="0"/>
                        <a:buChar char="•"/>
                      </a:pPr>
                      <a:r>
                        <a:rPr lang="en-GB" sz="1200" b="0" i="0" u="none" strike="noStrike" kern="100" baseline="0" noProof="0">
                          <a:solidFill>
                            <a:schemeClr val="tx1"/>
                          </a:solidFill>
                          <a:effectLst/>
                          <a:latin typeface="+mn-lt"/>
                          <a:ea typeface="Aptos" panose="020B0004020202020204" pitchFamily="34" charset="0"/>
                          <a:cs typeface="Arial"/>
                        </a:rPr>
                        <a:t>&gt;85% of attendees / participants report events are inclusive and accessible.</a:t>
                      </a:r>
                    </a:p>
                  </a:txBody>
                  <a:tcPr marL="68580" marR="68580" marT="0" marB="0" anchor="ctr">
                    <a:solidFill>
                      <a:srgbClr val="FFDDDD"/>
                    </a:solidFill>
                  </a:tcPr>
                </a:tc>
                <a:extLst>
                  <a:ext uri="{0D108BD9-81ED-4DB2-BD59-A6C34878D82A}">
                    <a16:rowId xmlns:a16="http://schemas.microsoft.com/office/drawing/2014/main" val="4085523973"/>
                  </a:ext>
                </a:extLst>
              </a:tr>
              <a:tr h="367948">
                <a:tc>
                  <a:txBody>
                    <a:bodyPr/>
                    <a:lstStyle/>
                    <a:p>
                      <a:pPr marL="0" indent="0" algn="ctr" rtl="0" eaLnBrk="1" latinLnBrk="0" hangingPunct="1">
                        <a:lnSpc>
                          <a:spcPct val="90000"/>
                        </a:lnSpc>
                        <a:spcBef>
                          <a:spcPts val="0"/>
                        </a:spcBef>
                        <a:spcAft>
                          <a:spcPts val="600"/>
                        </a:spcAft>
                        <a:buFont typeface="Arial" panose="020B0604020202020204" pitchFamily="34" charset="0"/>
                        <a:buNone/>
                      </a:pPr>
                      <a:r>
                        <a:rPr lang="en-GB" sz="1200" kern="1200" spc="-10" baseline="0">
                          <a:solidFill>
                            <a:schemeClr val="tx1"/>
                          </a:solidFill>
                          <a:latin typeface="+mn-lt"/>
                          <a:ea typeface="+mn-ea"/>
                          <a:cs typeface="+mn-cs"/>
                        </a:rPr>
                        <a:t>26/27 9 (EX2)</a:t>
                      </a:r>
                    </a:p>
                  </a:txBody>
                  <a:tcPr marL="68580" marR="68580" marT="0" marB="0" anchor="ctr">
                    <a:solidFill>
                      <a:srgbClr val="FFDDDD"/>
                    </a:solidFill>
                  </a:tcPr>
                </a:tc>
                <a:tc>
                  <a:txBody>
                    <a:bodyPr/>
                    <a:lstStyle/>
                    <a:p>
                      <a:pPr lvl="0" algn="ctr">
                        <a:lnSpc>
                          <a:spcPct val="100000"/>
                        </a:lnSpc>
                        <a:spcAft>
                          <a:spcPts val="0"/>
                        </a:spcAft>
                        <a:buNone/>
                      </a:pPr>
                      <a:r>
                        <a:rPr lang="en-GB" sz="1200" b="0" i="0" u="none" strike="noStrike" kern="100" noProof="0">
                          <a:solidFill>
                            <a:schemeClr val="tx1"/>
                          </a:solidFill>
                          <a:effectLst/>
                          <a:latin typeface="+mn-lt"/>
                        </a:rPr>
                        <a:t>Use cultural, religious and awareness days to amplify underrepresented communities and promote inclusive practice across London’s sport and physical activity sector, by identifying 2 community led story opportunities.</a:t>
                      </a:r>
                    </a:p>
                    <a:p>
                      <a:pPr lvl="0" algn="ctr">
                        <a:lnSpc>
                          <a:spcPct val="100000"/>
                        </a:lnSpc>
                        <a:spcAft>
                          <a:spcPts val="0"/>
                        </a:spcAft>
                        <a:buNone/>
                      </a:pPr>
                      <a:endParaRPr lang="en-US" sz="1200">
                        <a:solidFill>
                          <a:schemeClr val="tx1"/>
                        </a:solidFill>
                      </a:endParaRPr>
                    </a:p>
                  </a:txBody>
                  <a:tcPr marL="68580" marR="68580" marT="0" marB="0" anchor="ctr">
                    <a:solidFill>
                      <a:srgbClr val="FFDDDD"/>
                    </a:solidFill>
                  </a:tcPr>
                </a:tc>
                <a:tc>
                  <a:txBody>
                    <a:bodyPr/>
                    <a:lstStyle/>
                    <a:p>
                      <a:pPr marL="0" lvl="0" algn="ctr" defTabSz="914400" rtl="0" eaLnBrk="1" latinLnBrk="0" hangingPunct="1">
                        <a:lnSpc>
                          <a:spcPct val="100000"/>
                        </a:lnSpc>
                        <a:spcAft>
                          <a:spcPts val="0"/>
                        </a:spcAft>
                        <a:buNone/>
                      </a:pPr>
                      <a:r>
                        <a:rPr lang="en-GB" sz="1200" b="0" i="0" u="none" strike="noStrike" kern="100">
                          <a:solidFill>
                            <a:schemeClr val="tx1"/>
                          </a:solidFill>
                          <a:effectLst/>
                          <a:latin typeface="+mn-lt"/>
                          <a:ea typeface="+mn-ea"/>
                          <a:cs typeface="+mn-cs"/>
                        </a:rPr>
                        <a:t>EDI Core Group &amp; Head of Comms</a:t>
                      </a:r>
                    </a:p>
                    <a:p>
                      <a:pPr marL="0" lvl="0" algn="ctr" defTabSz="914400" rtl="0" eaLnBrk="1" latinLnBrk="0" hangingPunct="1">
                        <a:lnSpc>
                          <a:spcPct val="100000"/>
                        </a:lnSpc>
                        <a:spcAft>
                          <a:spcPts val="0"/>
                        </a:spcAft>
                        <a:buNone/>
                      </a:pPr>
                      <a:r>
                        <a:rPr lang="en-GB" sz="1200" b="0" i="0" u="none" strike="noStrike" kern="100">
                          <a:solidFill>
                            <a:schemeClr val="tx1"/>
                          </a:solidFill>
                          <a:effectLst/>
                          <a:latin typeface="+mn-lt"/>
                          <a:ea typeface="+mn-ea"/>
                          <a:cs typeface="+mn-cs"/>
                        </a:rPr>
                        <a:t>(Advocacy &amp; Influencing)</a:t>
                      </a:r>
                    </a:p>
                  </a:txBody>
                  <a:tcPr marL="68580" marR="68580" marT="0" marB="0" anchor="ctr">
                    <a:solidFill>
                      <a:srgbClr val="FFDDDD"/>
                    </a:solidFill>
                  </a:tcPr>
                </a:tc>
                <a:tc>
                  <a:txBody>
                    <a:bodyPr/>
                    <a:lstStyle/>
                    <a:p>
                      <a:pPr marL="0" lvl="0" algn="ctr" defTabSz="914400" rtl="0" eaLnBrk="1" latinLnBrk="0" hangingPunct="1">
                        <a:lnSpc>
                          <a:spcPct val="100000"/>
                        </a:lnSpc>
                        <a:spcAft>
                          <a:spcPts val="0"/>
                        </a:spcAft>
                        <a:buNone/>
                      </a:pPr>
                      <a:r>
                        <a:rPr lang="en-GB" sz="1200" b="0" i="0" u="none" strike="noStrike" kern="100">
                          <a:solidFill>
                            <a:schemeClr val="tx1"/>
                          </a:solidFill>
                          <a:effectLst/>
                          <a:latin typeface="+mn-lt"/>
                          <a:ea typeface="+mn-ea"/>
                          <a:cs typeface="+mn-cs"/>
                        </a:rPr>
                        <a:t>March 2027</a:t>
                      </a:r>
                    </a:p>
                  </a:txBody>
                  <a:tcPr marL="68580" marR="68580" marT="0" marB="0" anchor="ctr">
                    <a:solidFill>
                      <a:srgbClr val="FFDDDD"/>
                    </a:solidFill>
                  </a:tcPr>
                </a:tc>
                <a:tc>
                  <a:txBody>
                    <a:bodyPr/>
                    <a:lstStyle/>
                    <a:p>
                      <a:pPr marL="285750" lvl="0" indent="-285750" algn="l">
                        <a:lnSpc>
                          <a:spcPct val="100000"/>
                        </a:lnSpc>
                        <a:spcBef>
                          <a:spcPts val="0"/>
                        </a:spcBef>
                        <a:spcAft>
                          <a:spcPts val="0"/>
                        </a:spcAft>
                        <a:buFont typeface="Arial"/>
                        <a:buChar char="•"/>
                      </a:pPr>
                      <a:r>
                        <a:rPr lang="en-GB" sz="1200" b="0" i="0" u="none" strike="noStrike" kern="100" noProof="0">
                          <a:solidFill>
                            <a:schemeClr val="tx1"/>
                          </a:solidFill>
                          <a:effectLst/>
                          <a:latin typeface="+mn-lt"/>
                        </a:rPr>
                        <a:t>At least 2 </a:t>
                      </a:r>
                      <a:r>
                        <a:rPr lang="en-GB" sz="1200" b="1" i="0" u="none" strike="noStrike" kern="100" noProof="0">
                          <a:solidFill>
                            <a:schemeClr val="tx1"/>
                          </a:solidFill>
                          <a:effectLst/>
                          <a:latin typeface="+mn-lt"/>
                        </a:rPr>
                        <a:t>partner or community-led stories shared annually</a:t>
                      </a:r>
                      <a:r>
                        <a:rPr lang="en-GB" sz="1200" b="0" i="0" u="none" strike="noStrike" kern="100" noProof="0">
                          <a:solidFill>
                            <a:schemeClr val="tx1"/>
                          </a:solidFill>
                          <a:effectLst/>
                          <a:latin typeface="+mn-lt"/>
                        </a:rPr>
                        <a:t> aligned to key EDI Calendar moments (e.g. Black History Month, Pride, Ramadan, Disability History Month).</a:t>
                      </a:r>
                    </a:p>
                    <a:p>
                      <a:pPr marL="285750" lvl="0" indent="-285750" algn="l">
                        <a:lnSpc>
                          <a:spcPct val="100000"/>
                        </a:lnSpc>
                        <a:spcBef>
                          <a:spcPts val="0"/>
                        </a:spcBef>
                        <a:spcAft>
                          <a:spcPts val="0"/>
                        </a:spcAft>
                        <a:buFont typeface="Arial"/>
                        <a:buChar char="•"/>
                      </a:pPr>
                      <a:r>
                        <a:rPr lang="en-GB" sz="1200" b="0" i="0" u="none" strike="noStrike" kern="100" noProof="0">
                          <a:solidFill>
                            <a:schemeClr val="tx1"/>
                          </a:solidFill>
                          <a:effectLst/>
                          <a:latin typeface="+mn-lt"/>
                        </a:rPr>
                        <a:t>Representation of diverse communities across all comms</a:t>
                      </a:r>
                      <a:r>
                        <a:rPr lang="en-GB" sz="1200" b="0" i="0" u="none" strike="noStrike" kern="100" noProof="0">
                          <a:solidFill>
                            <a:schemeClr val="tx1"/>
                          </a:solidFill>
                          <a:effectLst/>
                          <a:latin typeface="Clarity City Medium"/>
                        </a:rPr>
                        <a:t>.</a:t>
                      </a:r>
                      <a:endParaRPr lang="en-GB" sz="1200" b="0" i="0" u="none" strike="noStrike" kern="100" noProof="0">
                        <a:solidFill>
                          <a:schemeClr val="tx1"/>
                        </a:solidFill>
                        <a:effectLst/>
                        <a:latin typeface="+mn-lt"/>
                      </a:endParaRPr>
                    </a:p>
                  </a:txBody>
                  <a:tcPr marL="68580" marR="68580" marT="0" marB="0" anchor="ctr">
                    <a:solidFill>
                      <a:srgbClr val="FFDDDD"/>
                    </a:solidFill>
                  </a:tcPr>
                </a:tc>
                <a:extLst>
                  <a:ext uri="{0D108BD9-81ED-4DB2-BD59-A6C34878D82A}">
                    <a16:rowId xmlns:a16="http://schemas.microsoft.com/office/drawing/2014/main" val="1394165043"/>
                  </a:ext>
                </a:extLst>
              </a:tr>
              <a:tr h="367948">
                <a:tc>
                  <a:txBody>
                    <a:bodyPr/>
                    <a:lstStyle/>
                    <a:p>
                      <a:pPr algn="ctr">
                        <a:lnSpc>
                          <a:spcPct val="100000"/>
                        </a:lnSpc>
                        <a:spcAft>
                          <a:spcPts val="0"/>
                        </a:spcAft>
                        <a:buNone/>
                      </a:pPr>
                      <a:r>
                        <a:rPr lang="en-GB" sz="1200" b="0" strike="noStrike" kern="100">
                          <a:solidFill>
                            <a:schemeClr val="tx1"/>
                          </a:solidFill>
                          <a:effectLst/>
                          <a:latin typeface="+mn-lt"/>
                          <a:ea typeface="Aptos" panose="020B0004020202020204" pitchFamily="34" charset="0"/>
                          <a:cs typeface="Arial"/>
                        </a:rPr>
                        <a:t>26/27 10 (EX4)</a:t>
                      </a:r>
                    </a:p>
                  </a:txBody>
                  <a:tcPr marL="68580" marR="68580" marT="0" marB="0" anchor="ctr">
                    <a:solidFill>
                      <a:srgbClr val="FFDDD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0" kern="100">
                          <a:solidFill>
                            <a:schemeClr val="tx1"/>
                          </a:solidFill>
                          <a:effectLst/>
                          <a:latin typeface="+mn-lt"/>
                          <a:ea typeface="+mn-ea"/>
                          <a:cs typeface="Arial"/>
                        </a:rPr>
                        <a:t>Embed monitoring of external EDI impact into the Sport England annual reporting cycle, ensuring evidence is in place ahead of next GDEIB assessment.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0" kern="100">
                        <a:solidFill>
                          <a:schemeClr val="tx1"/>
                        </a:solidFill>
                        <a:effectLst/>
                        <a:latin typeface="+mn-lt"/>
                        <a:ea typeface="+mn-ea"/>
                        <a:cs typeface="Arial"/>
                      </a:endParaRPr>
                    </a:p>
                  </a:txBody>
                  <a:tcPr marL="68580" marR="68580" marT="0" marB="0" anchor="ctr">
                    <a:solidFill>
                      <a:srgbClr val="FFDDD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00" cap="none" spc="0" normalizeH="0" baseline="0" noProof="0">
                          <a:ln>
                            <a:noFill/>
                          </a:ln>
                          <a:solidFill>
                            <a:schemeClr val="tx1"/>
                          </a:solidFill>
                          <a:effectLst/>
                          <a:uLnTx/>
                          <a:uFillTx/>
                          <a:latin typeface="Clarity City Medium"/>
                          <a:ea typeface="Aptos" panose="020B0004020202020204" pitchFamily="34" charset="0"/>
                          <a:cs typeface="Arial"/>
                        </a:rPr>
                        <a:t>Head of Impact and Learning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00" cap="none" spc="0" normalizeH="0" baseline="0" noProof="0">
                          <a:ln>
                            <a:noFill/>
                          </a:ln>
                          <a:solidFill>
                            <a:schemeClr val="tx1"/>
                          </a:solidFill>
                          <a:effectLst/>
                          <a:uLnTx/>
                          <a:uFillTx/>
                          <a:latin typeface="Clarity City Medium"/>
                          <a:ea typeface="Aptos" panose="020B0004020202020204" pitchFamily="34" charset="0"/>
                          <a:cs typeface="Arial"/>
                        </a:rPr>
                        <a:t>(Impact &amp; Learning)</a:t>
                      </a:r>
                    </a:p>
                  </a:txBody>
                  <a:tcPr marL="68580" marR="68580" marT="0" marB="0" anchor="ctr">
                    <a:solidFill>
                      <a:srgbClr val="FFDDD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00" cap="none" spc="0" normalizeH="0" baseline="0" noProof="0">
                          <a:ln>
                            <a:noFill/>
                          </a:ln>
                          <a:solidFill>
                            <a:schemeClr val="tx1"/>
                          </a:solidFill>
                          <a:effectLst/>
                          <a:uLnTx/>
                          <a:uFillTx/>
                          <a:latin typeface="Clarity City Medium"/>
                          <a:ea typeface="Aptos" panose="020B0004020202020204" pitchFamily="34" charset="0"/>
                          <a:cs typeface="Arial"/>
                        </a:rPr>
                        <a:t>March 2027</a:t>
                      </a:r>
                    </a:p>
                  </a:txBody>
                  <a:tcPr marL="68580" marR="68580" marT="0" marB="0" anchor="ctr">
                    <a:solidFill>
                      <a:srgbClr val="FFDDDD"/>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00">
                          <a:solidFill>
                            <a:schemeClr val="tx1"/>
                          </a:solidFill>
                          <a:effectLst/>
                          <a:latin typeface="+mn-lt"/>
                          <a:ea typeface="+mn-ea"/>
                          <a:cs typeface="Arial"/>
                        </a:rPr>
                        <a:t>External EDI evidence base in place. Aligned in SE reporting cycles. Provides Level 3 and Level 4 evidence in GDEIB Categories 12 and 13 at next assessment.</a:t>
                      </a:r>
                    </a:p>
                  </a:txBody>
                  <a:tcPr marL="68580" marR="68580" marT="0" marB="0" anchor="ctr">
                    <a:solidFill>
                      <a:srgbClr val="FFDDDD"/>
                    </a:solidFill>
                  </a:tcPr>
                </a:tc>
                <a:extLst>
                  <a:ext uri="{0D108BD9-81ED-4DB2-BD59-A6C34878D82A}">
                    <a16:rowId xmlns:a16="http://schemas.microsoft.com/office/drawing/2014/main" val="736858715"/>
                  </a:ext>
                </a:extLst>
              </a:tr>
            </a:tbl>
          </a:graphicData>
        </a:graphic>
      </p:graphicFrame>
    </p:spTree>
    <p:extLst>
      <p:ext uri="{BB962C8B-B14F-4D97-AF65-F5344CB8AC3E}">
        <p14:creationId xmlns:p14="http://schemas.microsoft.com/office/powerpoint/2010/main" val="1600085789"/>
      </p:ext>
    </p:extLst>
  </p:cSld>
  <p:clrMapOvr>
    <a:masterClrMapping/>
  </p:clrMapOvr>
</p:sld>
</file>

<file path=ppt/theme/theme1.xml><?xml version="1.0" encoding="utf-8"?>
<a:theme xmlns:a="http://schemas.openxmlformats.org/drawingml/2006/main" name="London Sport">
  <a:themeElements>
    <a:clrScheme name="Office">
      <a:dk1>
        <a:srgbClr val="000000"/>
      </a:dk1>
      <a:lt1>
        <a:srgbClr val="FFFFFF"/>
      </a:lt1>
      <a:dk2>
        <a:srgbClr val="E2231A"/>
      </a:dk2>
      <a:lt2>
        <a:srgbClr val="E6E7E8"/>
      </a:lt2>
      <a:accent1>
        <a:srgbClr val="E2231A"/>
      </a:accent1>
      <a:accent2>
        <a:srgbClr val="430E2A"/>
      </a:accent2>
      <a:accent3>
        <a:srgbClr val="10284A"/>
      </a:accent3>
      <a:accent4>
        <a:srgbClr val="FDDBD1"/>
      </a:accent4>
      <a:accent5>
        <a:srgbClr val="CBEAF1"/>
      </a:accent5>
      <a:accent6>
        <a:srgbClr val="E6E7E8"/>
      </a:accent6>
      <a:hlink>
        <a:srgbClr val="E2231A"/>
      </a:hlink>
      <a:folHlink>
        <a:srgbClr val="430E2A"/>
      </a:folHlink>
    </a:clrScheme>
    <a:fontScheme name="London Sport 2026">
      <a:majorFont>
        <a:latin typeface="Clarity City Extra Bold"/>
        <a:ea typeface=""/>
        <a:cs typeface=""/>
      </a:majorFont>
      <a:minorFont>
        <a:latin typeface="Clarity City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spcAft>
            <a:spcPts val="2000"/>
          </a:spcAft>
          <a:defRPr sz="1600" spc="-10" dirty="0" err="1" smtClean="0"/>
        </a:defPPr>
      </a:lstStyle>
      <a:style>
        <a:lnRef idx="2">
          <a:schemeClr val="accent1">
            <a:shade val="15000"/>
          </a:schemeClr>
        </a:lnRef>
        <a:fillRef idx="1">
          <a:schemeClr val="accent1"/>
        </a:fillRef>
        <a:effectRef idx="0">
          <a:schemeClr val="accent1"/>
        </a:effectRef>
        <a:fontRef idx="minor">
          <a:schemeClr val="lt1"/>
        </a:fontRef>
      </a:style>
    </a:spDef>
    <a:lnDef>
      <a:spPr>
        <a:ln w="6350"/>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algn="l">
          <a:spcAft>
            <a:spcPts val="2000"/>
          </a:spcAft>
          <a:buClr>
            <a:schemeClr val="tx2"/>
          </a:buClr>
          <a:defRPr sz="1600" spc="-10" dirty="0" err="1" smtClean="0">
            <a:solidFill>
              <a:srgbClr val="666666"/>
            </a:solidFill>
          </a:defRPr>
        </a:defPPr>
      </a:lstStyle>
    </a:txDef>
  </a:objectDefaults>
  <a:extraClrSchemeLst/>
  <a:custClrLst>
    <a:custClr name="Teal">
      <a:srgbClr val="4ABBB1"/>
    </a:custClr>
    <a:custClr name="Light Blue">
      <a:srgbClr val="2DA7DF"/>
    </a:custClr>
    <a:custClr name="Blue">
      <a:srgbClr val="004CBA"/>
    </a:custClr>
    <a:custClr name="Gold">
      <a:srgbClr val="8D744B"/>
    </a:custClr>
    <a:custClr name="Grey (for text)">
      <a:srgbClr val="666666"/>
    </a:custClr>
  </a:custClrLst>
  <a:extLst>
    <a:ext uri="{05A4C25C-085E-4340-85A3-A5531E510DB2}">
      <thm15:themeFamily xmlns:thm15="http://schemas.microsoft.com/office/thememl/2012/main" name="London Sport" id="{D531FDF9-BAAB-4CD3-9919-AE59F77E584A}" vid="{AAB9D333-923A-49A6-9404-D113D2AF03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3">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FECEBA75-C911-43F1-96CB-E027AA773FB3}">
  <we:reference id="1f4df590-35fc-4b16-a239-39709f9d8a74" version="1.0.0.1" store="EXCatalog" storeType="EXCatalog"/>
  <we:alternateReferences>
    <we:reference id="WA104381063" version="1.0.0.1" store="en-US"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0aadb0f-2bf1-4d12-80b6-33398b4dc9a7">
      <Terms xmlns="http://schemas.microsoft.com/office/infopath/2007/PartnerControls"/>
    </lcf76f155ced4ddcb4097134ff3c332f>
    <TaxCatchAll xmlns="c0d6c4c4-47d9-414f-9d5b-81601586ea3e" xsi:nil="true"/>
    <SharedWithUsers xmlns="c0d6c4c4-47d9-414f-9d5b-81601586ea3e">
      <UserInfo>
        <DisplayName/>
        <AccountId xsi:nil="true"/>
        <AccountType/>
      </UserInfo>
    </SharedWithUsers>
    <Year xmlns="c0aadb0f-2bf1-4d12-80b6-33398b4dc9a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C5DB1A162DDD14483B40E50C3E2E1A0" ma:contentTypeVersion="17" ma:contentTypeDescription="Create a new document." ma:contentTypeScope="" ma:versionID="1412c24f9bc545116335df704191d9c2">
  <xsd:schema xmlns:xsd="http://www.w3.org/2001/XMLSchema" xmlns:xs="http://www.w3.org/2001/XMLSchema" xmlns:p="http://schemas.microsoft.com/office/2006/metadata/properties" xmlns:ns2="c0aadb0f-2bf1-4d12-80b6-33398b4dc9a7" xmlns:ns3="c0d6c4c4-47d9-414f-9d5b-81601586ea3e" targetNamespace="http://schemas.microsoft.com/office/2006/metadata/properties" ma:root="true" ma:fieldsID="c25fe89cdcb6bd77391738860faa6c44" ns2:_="" ns3:_="">
    <xsd:import namespace="c0aadb0f-2bf1-4d12-80b6-33398b4dc9a7"/>
    <xsd:import namespace="c0d6c4c4-47d9-414f-9d5b-81601586ea3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Location" minOccurs="0"/>
                <xsd:element ref="ns2:MediaServiceObjectDetectorVersions" minOccurs="0"/>
                <xsd:element ref="ns2:MediaServiceOCR" minOccurs="0"/>
                <xsd:element ref="ns2:MediaServiceSearchProperties" minOccurs="0"/>
                <xsd:element ref="ns2:MediaServiceBillingMetadata" minOccurs="0"/>
                <xsd:element ref="ns2:Yea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aadb0f-2bf1-4d12-80b6-33398b4dc9a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22810b7-b007-45a7-8c4a-67f3c97322cd"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Year" ma:index="24" nillable="true" ma:displayName="Year" ma:decimals="0" ma:description="Year" ma:format="Dropdown" ma:internalName="Year" ma:percentage="FALSE">
      <xsd:simpleType>
        <xsd:restriction base="dms:Number">
          <xsd:maxInclusive value="2050"/>
          <xsd:minInclusive value="1990"/>
        </xsd:restriction>
      </xsd:simpleType>
    </xsd:element>
  </xsd:schema>
  <xsd:schema xmlns:xsd="http://www.w3.org/2001/XMLSchema" xmlns:xs="http://www.w3.org/2001/XMLSchema" xmlns:dms="http://schemas.microsoft.com/office/2006/documentManagement/types" xmlns:pc="http://schemas.microsoft.com/office/infopath/2007/PartnerControls" targetNamespace="c0d6c4c4-47d9-414f-9d5b-81601586ea3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ee3eacce-8e33-43d0-9b59-46c604f2592e}" ma:internalName="TaxCatchAll" ma:showField="CatchAllData" ma:web="c0d6c4c4-47d9-414f-9d5b-81601586ea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E2AF497-EA0B-4836-B9F9-FABC3B1D8544}">
  <ds:schemaRefs>
    <ds:schemaRef ds:uri="http://purl.org/dc/dcmitype/"/>
    <ds:schemaRef ds:uri="http://schemas.microsoft.com/office/2006/documentManagement/types"/>
    <ds:schemaRef ds:uri="http://purl.org/dc/elements/1.1/"/>
    <ds:schemaRef ds:uri="http://www.w3.org/XML/1998/namespace"/>
    <ds:schemaRef ds:uri="http://purl.org/dc/terms/"/>
    <ds:schemaRef ds:uri="http://schemas.microsoft.com/office/2006/metadata/properties"/>
    <ds:schemaRef ds:uri="http://schemas.microsoft.com/office/infopath/2007/PartnerControls"/>
    <ds:schemaRef ds:uri="http://schemas.openxmlformats.org/package/2006/metadata/core-properties"/>
    <ds:schemaRef ds:uri="19050b54-f705-4f3a-b1ad-f3d8752c3f60"/>
    <ds:schemaRef ds:uri="ec1552c1-bf62-4cca-b5c7-c62fb33418a7"/>
  </ds:schemaRefs>
</ds:datastoreItem>
</file>

<file path=customXml/itemProps2.xml><?xml version="1.0" encoding="utf-8"?>
<ds:datastoreItem xmlns:ds="http://schemas.openxmlformats.org/officeDocument/2006/customXml" ds:itemID="{641FAB51-A897-4662-B0D2-39B9F8D7CE90}">
  <ds:schemaRefs>
    <ds:schemaRef ds:uri="http://schemas.microsoft.com/sharepoint/v3/contenttype/forms"/>
  </ds:schemaRefs>
</ds:datastoreItem>
</file>

<file path=customXml/itemProps3.xml><?xml version="1.0" encoding="utf-8"?>
<ds:datastoreItem xmlns:ds="http://schemas.openxmlformats.org/officeDocument/2006/customXml" ds:itemID="{F7ACD69B-8F95-4936-BCF0-1C6963439B93}"/>
</file>

<file path=docProps/app.xml><?xml version="1.0" encoding="utf-8"?>
<Properties xmlns="http://schemas.openxmlformats.org/officeDocument/2006/extended-properties" xmlns:vt="http://schemas.openxmlformats.org/officeDocument/2006/docPropsVTypes">
  <Template>London Sport</Template>
  <TotalTime>0</TotalTime>
  <Words>2604</Words>
  <Application>Microsoft Office PowerPoint</Application>
  <PresentationFormat>Widescreen</PresentationFormat>
  <Paragraphs>262</Paragraphs>
  <Slides>16</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Clarity City Medium</vt:lpstr>
      <vt:lpstr>Clarity City</vt:lpstr>
      <vt:lpstr>Clarity City Extra Bold</vt:lpstr>
      <vt:lpstr>Aptos</vt:lpstr>
      <vt:lpstr>Clarity City Semi Bold</vt:lpstr>
      <vt:lpstr>Clarity City Black</vt:lpstr>
      <vt:lpstr>London Sport</vt:lpstr>
      <vt:lpstr>diap annual action plan 2026-2027</vt:lpstr>
      <vt:lpstr>Diversity and inclusion action plan (DIAP)</vt:lpstr>
      <vt:lpstr>INTERNAL OBJECTIVES</vt:lpstr>
      <vt:lpstr>DEMONSTRATING ORGANISATIONAL EDI EXCELLENCE: Our commitments</vt:lpstr>
      <vt:lpstr>EXTERNAL OBJECTIVES</vt:lpstr>
      <vt:lpstr>ESTABLISHING LONDON SPORT AS A LEADING ADVOCATE FOR EDI EXCELLENCE IN LONDON’S SPORT &amp; Physical activity sector</vt:lpstr>
      <vt:lpstr>Behaviour Change we want to see</vt:lpstr>
      <vt:lpstr>INTERNAL Behaviour CHANGE</vt:lpstr>
      <vt:lpstr>EXTERNAL Behaviour CHANGE</vt:lpstr>
      <vt:lpstr>Ongoing business as usual (BAU) work</vt:lpstr>
      <vt:lpstr>Ongoing / business as usual work (1)</vt:lpstr>
      <vt:lpstr>Ongoing / business as usual work (2)</vt:lpstr>
      <vt:lpstr>26/27 PRIORITY ACTIONS</vt:lpstr>
      <vt:lpstr>26/27 PRIORITY ACTIONS (1)</vt:lpstr>
      <vt:lpstr>26/27 PRIORITY ACTIONS (2)</vt:lpstr>
      <vt:lpstr>26/27 PRIORITY ACTIONS (3)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Pat, Presented</dc:creator>
  <cp:lastModifiedBy>Simon Tanner</cp:lastModifiedBy>
  <cp:revision>2</cp:revision>
  <dcterms:created xsi:type="dcterms:W3CDTF">2025-11-25T20:52:30Z</dcterms:created>
  <dcterms:modified xsi:type="dcterms:W3CDTF">2026-07-09T11:23:04Z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0x010100EC5DB1A162DDD14483B40E50C3E2E1A0</vt:lpwstr>
  </property>
  <property fmtid="{D5CDD505-2E9C-101B-9397-08002B2CF9AE}" pid="3" name="Order">
    <vt:lpwstr>1868600.00000000</vt:lpwstr>
  </property>
  <property fmtid="{D5CDD505-2E9C-101B-9397-08002B2CF9AE}" pid="4" name="xd_ProgID">
    <vt:lpwstr/>
  </property>
  <property fmtid="{D5CDD505-2E9C-101B-9397-08002B2CF9AE}" pid="5" name="MediaServiceImageTags">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lpwstr/>
  </property>
</Properties>
</file>